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302" r:id="rId7"/>
    <p:sldId id="303" r:id="rId8"/>
    <p:sldId id="260" r:id="rId9"/>
    <p:sldId id="262" r:id="rId10"/>
    <p:sldId id="263" r:id="rId11"/>
    <p:sldId id="267" r:id="rId12"/>
    <p:sldId id="269" r:id="rId13"/>
    <p:sldId id="285" r:id="rId14"/>
    <p:sldId id="274" r:id="rId15"/>
    <p:sldId id="275" r:id="rId16"/>
    <p:sldId id="301" r:id="rId17"/>
    <p:sldId id="278" r:id="rId18"/>
    <p:sldId id="300" r:id="rId19"/>
    <p:sldId id="280" r:id="rId20"/>
    <p:sldId id="299" r:id="rId21"/>
    <p:sldId id="284" r:id="rId22"/>
    <p:sldId id="306" r:id="rId23"/>
    <p:sldId id="298" r:id="rId24"/>
    <p:sldId id="282" r:id="rId25"/>
    <p:sldId id="292" r:id="rId26"/>
    <p:sldId id="287" r:id="rId27"/>
    <p:sldId id="289" r:id="rId28"/>
    <p:sldId id="291" r:id="rId29"/>
    <p:sldId id="305" r:id="rId30"/>
    <p:sldId id="293" r:id="rId31"/>
    <p:sldId id="297" r:id="rId32"/>
    <p:sldId id="30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B96E296-207C-4583-8D1B-C0DCFA8E7221}">
          <p14:sldIdLst>
            <p14:sldId id="256"/>
            <p14:sldId id="257"/>
            <p14:sldId id="302"/>
            <p14:sldId id="303"/>
            <p14:sldId id="260"/>
            <p14:sldId id="262"/>
            <p14:sldId id="263"/>
            <p14:sldId id="267"/>
            <p14:sldId id="269"/>
            <p14:sldId id="285"/>
            <p14:sldId id="274"/>
            <p14:sldId id="275"/>
            <p14:sldId id="301"/>
            <p14:sldId id="278"/>
            <p14:sldId id="300"/>
            <p14:sldId id="280"/>
            <p14:sldId id="299"/>
            <p14:sldId id="284"/>
            <p14:sldId id="306"/>
            <p14:sldId id="298"/>
            <p14:sldId id="282"/>
            <p14:sldId id="292"/>
            <p14:sldId id="287"/>
            <p14:sldId id="289"/>
            <p14:sldId id="291"/>
            <p14:sldId id="305"/>
            <p14:sldId id="293"/>
            <p14:sldId id="297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8" roundtripDataSignature="AMtx7mhSAVPuZxHfWEceDfpiwDnJFVvF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E391"/>
    <a:srgbClr val="ABDBFF"/>
    <a:srgbClr val="2FD5BD"/>
    <a:srgbClr val="1E4785"/>
    <a:srgbClr val="8FA6D3"/>
    <a:srgbClr val="EEF9F3"/>
    <a:srgbClr val="E18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D5DBE-F8BB-401D-A954-9E267D62E166}">
  <a:tblStyle styleId="{A3BD5DBE-F8BB-401D-A954-9E267D62E166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BE8E7"/>
          </a:solidFill>
        </a:fill>
      </a:tcStyle>
    </a:wholeTbl>
    <a:band1H>
      <a:tcTxStyle/>
      <a:tcStyle>
        <a:tcBdr/>
        <a:fill>
          <a:solidFill>
            <a:srgbClr val="F6CE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6CE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93171B-1870-4929-8D16-39815AC507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22e97da2b7b277a575aee97cb152ff3f5dcde4b7a99d03555ec24570268e2152::" providerId="AD" clId="Web-{30DA564B-C7F6-497A-AC79-2B8E2170F7EE}"/>
    <pc:docChg chg="modSld sldOrd">
      <pc:chgData name="Usuario invitado" userId="S::urn:spo:anon#22e97da2b7b277a575aee97cb152ff3f5dcde4b7a99d03555ec24570268e2152::" providerId="AD" clId="Web-{30DA564B-C7F6-497A-AC79-2B8E2170F7EE}" dt="2023-04-11T03:31:38.293" v="86"/>
      <pc:docMkLst>
        <pc:docMk/>
      </pc:docMkLst>
      <pc:sldChg chg="addSp modSp">
        <pc:chgData name="Usuario invitado" userId="S::urn:spo:anon#22e97da2b7b277a575aee97cb152ff3f5dcde4b7a99d03555ec24570268e2152::" providerId="AD" clId="Web-{30DA564B-C7F6-497A-AC79-2B8E2170F7EE}" dt="2023-04-11T03:30:03.931" v="85" actId="1076"/>
        <pc:sldMkLst>
          <pc:docMk/>
          <pc:sldMk cId="0" sldId="273"/>
        </pc:sldMkLst>
        <pc:spChg chg="add mod">
          <ac:chgData name="Usuario invitado" userId="S::urn:spo:anon#22e97da2b7b277a575aee97cb152ff3f5dcde4b7a99d03555ec24570268e2152::" providerId="AD" clId="Web-{30DA564B-C7F6-497A-AC79-2B8E2170F7EE}" dt="2023-04-11T03:30:03.931" v="85" actId="1076"/>
          <ac:spMkLst>
            <pc:docMk/>
            <pc:sldMk cId="0" sldId="273"/>
            <ac:spMk id="4" creationId="{E844CF51-25DA-7344-E95E-EBE20C0D4235}"/>
          </ac:spMkLst>
        </pc:spChg>
        <pc:spChg chg="mod">
          <ac:chgData name="Usuario invitado" userId="S::urn:spo:anon#22e97da2b7b277a575aee97cb152ff3f5dcde4b7a99d03555ec24570268e2152::" providerId="AD" clId="Web-{30DA564B-C7F6-497A-AC79-2B8E2170F7EE}" dt="2023-04-11T03:29:25.555" v="81" actId="1076"/>
          <ac:spMkLst>
            <pc:docMk/>
            <pc:sldMk cId="0" sldId="273"/>
            <ac:spMk id="334" creationId="{00000000-0000-0000-0000-000000000000}"/>
          </ac:spMkLst>
        </pc:spChg>
        <pc:picChg chg="add mod">
          <ac:chgData name="Usuario invitado" userId="S::urn:spo:anon#22e97da2b7b277a575aee97cb152ff3f5dcde4b7a99d03555ec24570268e2152::" providerId="AD" clId="Web-{30DA564B-C7F6-497A-AC79-2B8E2170F7EE}" dt="2023-04-11T03:29:27.930" v="82" actId="1076"/>
          <ac:picMkLst>
            <pc:docMk/>
            <pc:sldMk cId="0" sldId="273"/>
            <ac:picMk id="3" creationId="{C0ED475A-227B-37A9-53C3-F611E3DC76F3}"/>
          </ac:picMkLst>
        </pc:picChg>
      </pc:sldChg>
      <pc:sldChg chg="addSp delSp modSp ord">
        <pc:chgData name="Usuario invitado" userId="S::urn:spo:anon#22e97da2b7b277a575aee97cb152ff3f5dcde4b7a99d03555ec24570268e2152::" providerId="AD" clId="Web-{30DA564B-C7F6-497A-AC79-2B8E2170F7EE}" dt="2023-04-11T03:28:41.945" v="76"/>
        <pc:sldMkLst>
          <pc:docMk/>
          <pc:sldMk cId="0" sldId="274"/>
        </pc:sldMkLst>
        <pc:spChg chg="mod">
          <ac:chgData name="Usuario invitado" userId="S::urn:spo:anon#22e97da2b7b277a575aee97cb152ff3f5dcde4b7a99d03555ec24570268e2152::" providerId="AD" clId="Web-{30DA564B-C7F6-497A-AC79-2B8E2170F7EE}" dt="2023-04-11T03:26:47.207" v="63" actId="20577"/>
          <ac:spMkLst>
            <pc:docMk/>
            <pc:sldMk cId="0" sldId="274"/>
            <ac:spMk id="3" creationId="{532A2483-BC75-CB8A-AC46-A48163F9C5ED}"/>
          </ac:spMkLst>
        </pc:spChg>
        <pc:spChg chg="del">
          <ac:chgData name="Usuario invitado" userId="S::urn:spo:anon#22e97da2b7b277a575aee97cb152ff3f5dcde4b7a99d03555ec24570268e2152::" providerId="AD" clId="Web-{30DA564B-C7F6-497A-AC79-2B8E2170F7EE}" dt="2023-04-11T03:04:43.378" v="1"/>
          <ac:spMkLst>
            <pc:docMk/>
            <pc:sldMk cId="0" sldId="274"/>
            <ac:spMk id="340" creationId="{00000000-0000-0000-0000-000000000000}"/>
          </ac:spMkLst>
        </pc:spChg>
        <pc:picChg chg="add del mod modCrop">
          <ac:chgData name="Usuario invitado" userId="S::urn:spo:anon#22e97da2b7b277a575aee97cb152ff3f5dcde4b7a99d03555ec24570268e2152::" providerId="AD" clId="Web-{30DA564B-C7F6-497A-AC79-2B8E2170F7EE}" dt="2023-04-11T03:27:47.303" v="70"/>
          <ac:picMkLst>
            <pc:docMk/>
            <pc:sldMk cId="0" sldId="274"/>
            <ac:picMk id="2" creationId="{0CC6D554-1E47-1507-D440-3CCFE9DFC5F9}"/>
          </ac:picMkLst>
        </pc:picChg>
        <pc:picChg chg="add mod">
          <ac:chgData name="Usuario invitado" userId="S::urn:spo:anon#22e97da2b7b277a575aee97cb152ff3f5dcde4b7a99d03555ec24570268e2152::" providerId="AD" clId="Web-{30DA564B-C7F6-497A-AC79-2B8E2170F7EE}" dt="2023-04-11T03:28:18.975" v="75" actId="1076"/>
          <ac:picMkLst>
            <pc:docMk/>
            <pc:sldMk cId="0" sldId="274"/>
            <ac:picMk id="4" creationId="{E4688DAF-D735-37D5-10FD-6FF87ACDE18A}"/>
          </ac:picMkLst>
        </pc:picChg>
        <pc:picChg chg="del">
          <ac:chgData name="Usuario invitado" userId="S::urn:spo:anon#22e97da2b7b277a575aee97cb152ff3f5dcde4b7a99d03555ec24570268e2152::" providerId="AD" clId="Web-{30DA564B-C7F6-497A-AC79-2B8E2170F7EE}" dt="2023-04-11T03:04:41.690" v="0"/>
          <ac:picMkLst>
            <pc:docMk/>
            <pc:sldMk cId="0" sldId="274"/>
            <ac:picMk id="341" creationId="{00000000-0000-0000-0000-000000000000}"/>
          </ac:picMkLst>
        </pc:picChg>
      </pc:sldChg>
      <pc:sldChg chg="delSp">
        <pc:chgData name="Usuario invitado" userId="S::urn:spo:anon#22e97da2b7b277a575aee97cb152ff3f5dcde4b7a99d03555ec24570268e2152::" providerId="AD" clId="Web-{30DA564B-C7F6-497A-AC79-2B8E2170F7EE}" dt="2023-04-11T03:31:38.293" v="86"/>
        <pc:sldMkLst>
          <pc:docMk/>
          <pc:sldMk cId="0" sldId="275"/>
        </pc:sldMkLst>
        <pc:spChg chg="del">
          <ac:chgData name="Usuario invitado" userId="S::urn:spo:anon#22e97da2b7b277a575aee97cb152ff3f5dcde4b7a99d03555ec24570268e2152::" providerId="AD" clId="Web-{30DA564B-C7F6-497A-AC79-2B8E2170F7EE}" dt="2023-04-11T03:31:38.293" v="86"/>
          <ac:spMkLst>
            <pc:docMk/>
            <pc:sldMk cId="0" sldId="275"/>
            <ac:spMk id="347" creationId="{00000000-0000-0000-0000-000000000000}"/>
          </ac:spMkLst>
        </pc:spChg>
      </pc:sldChg>
    </pc:docChg>
  </pc:docChgLst>
  <pc:docChgLst>
    <pc:chgData name="Cecilia Patricia" userId="fa783661-d627-4ed4-9444-c0b931f2b0e4" providerId="ADAL" clId="{A1E65066-F537-4CDC-8269-8E0FE0953070}"/>
    <pc:docChg chg="undo custSel addSld delSld modSld sldOrd modMainMaster addSection modSection">
      <pc:chgData name="Cecilia Patricia" userId="fa783661-d627-4ed4-9444-c0b931f2b0e4" providerId="ADAL" clId="{A1E65066-F537-4CDC-8269-8E0FE0953070}" dt="2023-04-11T04:23:12.535" v="1518" actId="20577"/>
      <pc:docMkLst>
        <pc:docMk/>
      </pc:docMkLst>
      <pc:sldChg chg="del">
        <pc:chgData name="Cecilia Patricia" userId="fa783661-d627-4ed4-9444-c0b931f2b0e4" providerId="ADAL" clId="{A1E65066-F537-4CDC-8269-8E0FE0953070}" dt="2023-04-11T03:24:00.157" v="250" actId="47"/>
        <pc:sldMkLst>
          <pc:docMk/>
          <pc:sldMk cId="0" sldId="258"/>
        </pc:sldMkLst>
      </pc:sldChg>
      <pc:sldChg chg="del">
        <pc:chgData name="Cecilia Patricia" userId="fa783661-d627-4ed4-9444-c0b931f2b0e4" providerId="ADAL" clId="{A1E65066-F537-4CDC-8269-8E0FE0953070}" dt="2023-04-11T03:23:40.514" v="248" actId="47"/>
        <pc:sldMkLst>
          <pc:docMk/>
          <pc:sldMk cId="0" sldId="259"/>
        </pc:sldMkLst>
      </pc:sldChg>
      <pc:sldChg chg="delSp modSp mod">
        <pc:chgData name="Cecilia Patricia" userId="fa783661-d627-4ed4-9444-c0b931f2b0e4" providerId="ADAL" clId="{A1E65066-F537-4CDC-8269-8E0FE0953070}" dt="2023-04-11T04:14:45.913" v="1197" actId="478"/>
        <pc:sldMkLst>
          <pc:docMk/>
          <pc:sldMk cId="0" sldId="260"/>
        </pc:sldMkLst>
        <pc:spChg chg="del">
          <ac:chgData name="Cecilia Patricia" userId="fa783661-d627-4ed4-9444-c0b931f2b0e4" providerId="ADAL" clId="{A1E65066-F537-4CDC-8269-8E0FE0953070}" dt="2023-04-11T03:11:35.869" v="112" actId="478"/>
          <ac:spMkLst>
            <pc:docMk/>
            <pc:sldMk cId="0" sldId="260"/>
            <ac:spMk id="133" creationId="{00000000-0000-0000-0000-000000000000}"/>
          </ac:spMkLst>
        </pc:spChg>
        <pc:picChg chg="del mod">
          <ac:chgData name="Cecilia Patricia" userId="fa783661-d627-4ed4-9444-c0b931f2b0e4" providerId="ADAL" clId="{A1E65066-F537-4CDC-8269-8E0FE0953070}" dt="2023-04-11T04:14:45.913" v="1197" actId="478"/>
          <ac:picMkLst>
            <pc:docMk/>
            <pc:sldMk cId="0" sldId="260"/>
            <ac:picMk id="29" creationId="{14295ED4-E741-4096-CD2E-8602B47304CE}"/>
          </ac:picMkLst>
        </pc:picChg>
      </pc:sldChg>
      <pc:sldChg chg="ord">
        <pc:chgData name="Cecilia Patricia" userId="fa783661-d627-4ed4-9444-c0b931f2b0e4" providerId="ADAL" clId="{A1E65066-F537-4CDC-8269-8E0FE0953070}" dt="2023-04-11T03:06:00.637" v="7"/>
        <pc:sldMkLst>
          <pc:docMk/>
          <pc:sldMk cId="0" sldId="261"/>
        </pc:sldMkLst>
      </pc:sldChg>
      <pc:sldChg chg="modSp mod">
        <pc:chgData name="Cecilia Patricia" userId="fa783661-d627-4ed4-9444-c0b931f2b0e4" providerId="ADAL" clId="{A1E65066-F537-4CDC-8269-8E0FE0953070}" dt="2023-04-11T04:14:58.224" v="1200" actId="2085"/>
        <pc:sldMkLst>
          <pc:docMk/>
          <pc:sldMk cId="0" sldId="262"/>
        </pc:sldMkLst>
        <pc:spChg chg="mod">
          <ac:chgData name="Cecilia Patricia" userId="fa783661-d627-4ed4-9444-c0b931f2b0e4" providerId="ADAL" clId="{A1E65066-F537-4CDC-8269-8E0FE0953070}" dt="2023-04-11T04:14:58.224" v="1200" actId="2085"/>
          <ac:spMkLst>
            <pc:docMk/>
            <pc:sldMk cId="0" sldId="262"/>
            <ac:spMk id="155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4:54.369" v="1199" actId="1076"/>
          <ac:spMkLst>
            <pc:docMk/>
            <pc:sldMk cId="0" sldId="262"/>
            <ac:spMk id="158" creationId="{00000000-0000-0000-0000-000000000000}"/>
          </ac:spMkLst>
        </pc:spChg>
      </pc:sldChg>
      <pc:sldChg chg="modSp mod">
        <pc:chgData name="Cecilia Patricia" userId="fa783661-d627-4ed4-9444-c0b931f2b0e4" providerId="ADAL" clId="{A1E65066-F537-4CDC-8269-8E0FE0953070}" dt="2023-04-11T04:15:03.987" v="1202" actId="2085"/>
        <pc:sldMkLst>
          <pc:docMk/>
          <pc:sldMk cId="0" sldId="263"/>
        </pc:sldMkLst>
        <pc:spChg chg="mod">
          <ac:chgData name="Cecilia Patricia" userId="fa783661-d627-4ed4-9444-c0b931f2b0e4" providerId="ADAL" clId="{A1E65066-F537-4CDC-8269-8E0FE0953070}" dt="2023-04-11T04:15:03.987" v="1202" actId="2085"/>
          <ac:spMkLst>
            <pc:docMk/>
            <pc:sldMk cId="0" sldId="263"/>
            <ac:spMk id="174" creationId="{00000000-0000-0000-0000-000000000000}"/>
          </ac:spMkLst>
        </pc:spChg>
      </pc:sldChg>
      <pc:sldChg chg="ord">
        <pc:chgData name="Cecilia Patricia" userId="fa783661-d627-4ed4-9444-c0b931f2b0e4" providerId="ADAL" clId="{A1E65066-F537-4CDC-8269-8E0FE0953070}" dt="2023-04-11T03:05:32.476" v="5"/>
        <pc:sldMkLst>
          <pc:docMk/>
          <pc:sldMk cId="0" sldId="264"/>
        </pc:sldMkLst>
      </pc:sldChg>
      <pc:sldChg chg="ord">
        <pc:chgData name="Cecilia Patricia" userId="fa783661-d627-4ed4-9444-c0b931f2b0e4" providerId="ADAL" clId="{A1E65066-F537-4CDC-8269-8E0FE0953070}" dt="2023-04-11T03:05:32.476" v="5"/>
        <pc:sldMkLst>
          <pc:docMk/>
          <pc:sldMk cId="0" sldId="265"/>
        </pc:sldMkLst>
      </pc:sldChg>
      <pc:sldChg chg="ord">
        <pc:chgData name="Cecilia Patricia" userId="fa783661-d627-4ed4-9444-c0b931f2b0e4" providerId="ADAL" clId="{A1E65066-F537-4CDC-8269-8E0FE0953070}" dt="2023-04-11T03:05:32.476" v="5"/>
        <pc:sldMkLst>
          <pc:docMk/>
          <pc:sldMk cId="0" sldId="266"/>
        </pc:sldMkLst>
      </pc:sldChg>
      <pc:sldChg chg="addSp delSp modSp mod">
        <pc:chgData name="Cecilia Patricia" userId="fa783661-d627-4ed4-9444-c0b931f2b0e4" providerId="ADAL" clId="{A1E65066-F537-4CDC-8269-8E0FE0953070}" dt="2023-04-11T03:10:30.875" v="53" actId="6549"/>
        <pc:sldMkLst>
          <pc:docMk/>
          <pc:sldMk cId="0" sldId="267"/>
        </pc:sldMkLst>
        <pc:spChg chg="add mod">
          <ac:chgData name="Cecilia Patricia" userId="fa783661-d627-4ed4-9444-c0b931f2b0e4" providerId="ADAL" clId="{A1E65066-F537-4CDC-8269-8E0FE0953070}" dt="2023-04-11T03:10:10.651" v="51" actId="1076"/>
          <ac:spMkLst>
            <pc:docMk/>
            <pc:sldMk cId="0" sldId="267"/>
            <ac:spMk id="2" creationId="{15566503-0DD9-1897-D876-83B7264640AA}"/>
          </ac:spMkLst>
        </pc:spChg>
        <pc:spChg chg="add mod">
          <ac:chgData name="Cecilia Patricia" userId="fa783661-d627-4ed4-9444-c0b931f2b0e4" providerId="ADAL" clId="{A1E65066-F537-4CDC-8269-8E0FE0953070}" dt="2023-04-11T03:10:10.651" v="51" actId="1076"/>
          <ac:spMkLst>
            <pc:docMk/>
            <pc:sldMk cId="0" sldId="267"/>
            <ac:spMk id="3" creationId="{916016C3-797E-8C82-873B-6973CF9EA62B}"/>
          </ac:spMkLst>
        </pc:spChg>
        <pc:spChg chg="add mod">
          <ac:chgData name="Cecilia Patricia" userId="fa783661-d627-4ed4-9444-c0b931f2b0e4" providerId="ADAL" clId="{A1E65066-F537-4CDC-8269-8E0FE0953070}" dt="2023-04-11T03:10:30.875" v="53" actId="6549"/>
          <ac:spMkLst>
            <pc:docMk/>
            <pc:sldMk cId="0" sldId="267"/>
            <ac:spMk id="4" creationId="{4512545E-36ED-85EF-6D1E-C7DD0EF70C55}"/>
          </ac:spMkLst>
        </pc:spChg>
        <pc:spChg chg="add mod">
          <ac:chgData name="Cecilia Patricia" userId="fa783661-d627-4ed4-9444-c0b931f2b0e4" providerId="ADAL" clId="{A1E65066-F537-4CDC-8269-8E0FE0953070}" dt="2023-04-11T03:10:10.651" v="51" actId="1076"/>
          <ac:spMkLst>
            <pc:docMk/>
            <pc:sldMk cId="0" sldId="267"/>
            <ac:spMk id="5" creationId="{C2AB9783-4251-97FF-D39D-ED995649D7AD}"/>
          </ac:spMkLst>
        </pc:spChg>
        <pc:picChg chg="del">
          <ac:chgData name="Cecilia Patricia" userId="fa783661-d627-4ed4-9444-c0b931f2b0e4" providerId="ADAL" clId="{A1E65066-F537-4CDC-8269-8E0FE0953070}" dt="2023-04-11T03:10:06.496" v="49" actId="478"/>
          <ac:picMkLst>
            <pc:docMk/>
            <pc:sldMk cId="0" sldId="267"/>
            <ac:picMk id="203" creationId="{00000000-0000-0000-0000-000000000000}"/>
          </ac:picMkLst>
        </pc:picChg>
      </pc:sldChg>
      <pc:sldChg chg="ord">
        <pc:chgData name="Cecilia Patricia" userId="fa783661-d627-4ed4-9444-c0b931f2b0e4" providerId="ADAL" clId="{A1E65066-F537-4CDC-8269-8E0FE0953070}" dt="2023-04-11T03:06:00.637" v="7"/>
        <pc:sldMkLst>
          <pc:docMk/>
          <pc:sldMk cId="0" sldId="268"/>
        </pc:sldMkLst>
      </pc:sldChg>
      <pc:sldChg chg="delSp modSp mod">
        <pc:chgData name="Cecilia Patricia" userId="fa783661-d627-4ed4-9444-c0b931f2b0e4" providerId="ADAL" clId="{A1E65066-F537-4CDC-8269-8E0FE0953070}" dt="2023-04-11T04:15:17.452" v="1212" actId="1037"/>
        <pc:sldMkLst>
          <pc:docMk/>
          <pc:sldMk cId="0" sldId="269"/>
        </pc:sldMkLst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11:11.166" v="111" actId="404"/>
          <ac:spMkLst>
            <pc:docMk/>
            <pc:sldMk cId="0" sldId="269"/>
            <ac:spMk id="231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37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38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39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42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43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46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47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13.282" v="24" actId="14100"/>
          <ac:spMkLst>
            <pc:docMk/>
            <pc:sldMk cId="0" sldId="269"/>
            <ac:spMk id="262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09.946" v="23" actId="207"/>
          <ac:spMkLst>
            <pc:docMk/>
            <pc:sldMk cId="0" sldId="269"/>
            <ac:spMk id="263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09.946" v="23" actId="207"/>
          <ac:spMkLst>
            <pc:docMk/>
            <pc:sldMk cId="0" sldId="269"/>
            <ac:spMk id="264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24.230" v="41" actId="1036"/>
          <ac:spMkLst>
            <pc:docMk/>
            <pc:sldMk cId="0" sldId="269"/>
            <ac:spMk id="265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3:09:35.216" v="48" actId="1036"/>
          <ac:spMkLst>
            <pc:docMk/>
            <pc:sldMk cId="0" sldId="269"/>
            <ac:spMk id="266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5:17.452" v="1212" actId="1037"/>
          <ac:spMkLst>
            <pc:docMk/>
            <pc:sldMk cId="0" sldId="269"/>
            <ac:spMk id="267" creationId="{00000000-0000-0000-0000-000000000000}"/>
          </ac:spMkLst>
        </pc:sp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" creationId="{62F8F337-2CDE-CB53-9DD6-F0CC3386EFD2}"/>
          </ac:picMkLst>
        </pc:picChg>
        <pc:picChg chg="del">
          <ac:chgData name="Cecilia Patricia" userId="fa783661-d627-4ed4-9444-c0b931f2b0e4" providerId="ADAL" clId="{A1E65066-F537-4CDC-8269-8E0FE0953070}" dt="2023-04-11T03:25:15.968" v="254" actId="478"/>
          <ac:picMkLst>
            <pc:docMk/>
            <pc:sldMk cId="0" sldId="269"/>
            <ac:picMk id="4" creationId="{69AEEB51-D9D6-CCDC-C7FB-27152B95CA85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7" creationId="{C8B37682-8847-0897-07D9-4063B2181A98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8" creationId="{C2E24826-C738-3313-A087-BABECCD81BB6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9" creationId="{FFBEA3D5-9C0D-EDE3-F5EF-B738EEC08B45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10" creationId="{B1C36A1A-55D7-D77E-EF20-8225BD0FD018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11" creationId="{C3A64E0C-07B7-00E6-2E3F-DC0194CFCE5F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12" creationId="{0FDC568C-F2B3-F9CB-3834-C551EF411E63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13" creationId="{EF77F3F8-4241-2FFA-B2C3-60BFE3DE96E5}"/>
          </ac:picMkLst>
        </pc:picChg>
        <pc:picChg chg="mod">
          <ac:chgData name="Cecilia Patricia" userId="fa783661-d627-4ed4-9444-c0b931f2b0e4" providerId="ADAL" clId="{A1E65066-F537-4CDC-8269-8E0FE0953070}" dt="2023-04-11T03:09:00.451" v="22" actId="207"/>
          <ac:picMkLst>
            <pc:docMk/>
            <pc:sldMk cId="0" sldId="269"/>
            <ac:picMk id="15" creationId="{C793FDD2-F916-4BA6-EF98-380A093A786E}"/>
          </ac:picMkLst>
        </pc:picChg>
        <pc:picChg chg="mod">
          <ac:chgData name="Cecilia Patricia" userId="fa783661-d627-4ed4-9444-c0b931f2b0e4" providerId="ADAL" clId="{A1E65066-F537-4CDC-8269-8E0FE0953070}" dt="2023-04-11T03:09:00.451" v="22" actId="207"/>
          <ac:picMkLst>
            <pc:docMk/>
            <pc:sldMk cId="0" sldId="269"/>
            <ac:picMk id="17" creationId="{A308C2A8-6144-84CD-9D84-50B42D5DBD8B}"/>
          </ac:picMkLst>
        </pc:picChg>
        <pc:picChg chg="mod">
          <ac:chgData name="Cecilia Patricia" userId="fa783661-d627-4ed4-9444-c0b931f2b0e4" providerId="ADAL" clId="{A1E65066-F537-4CDC-8269-8E0FE0953070}" dt="2023-04-11T03:09:00.451" v="22" actId="207"/>
          <ac:picMkLst>
            <pc:docMk/>
            <pc:sldMk cId="0" sldId="269"/>
            <ac:picMk id="18" creationId="{6F451277-E815-6AE8-AAE7-B8831B6C3008}"/>
          </ac:picMkLst>
        </pc:picChg>
        <pc:picChg chg="mod">
          <ac:chgData name="Cecilia Patricia" userId="fa783661-d627-4ed4-9444-c0b931f2b0e4" providerId="ADAL" clId="{A1E65066-F537-4CDC-8269-8E0FE0953070}" dt="2023-04-11T03:09:00.451" v="22" actId="207"/>
          <ac:picMkLst>
            <pc:docMk/>
            <pc:sldMk cId="0" sldId="269"/>
            <ac:picMk id="19" creationId="{F19282C2-CC9E-AA48-FE49-B3EC97827FB4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48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49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50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51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254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35.216" v="48" actId="1036"/>
          <ac:picMkLst>
            <pc:docMk/>
            <pc:sldMk cId="0" sldId="269"/>
            <ac:picMk id="257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59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3:09:24.230" v="41" actId="1036"/>
          <ac:picMkLst>
            <pc:docMk/>
            <pc:sldMk cId="0" sldId="269"/>
            <ac:picMk id="261" creationId="{00000000-0000-0000-0000-000000000000}"/>
          </ac:picMkLst>
        </pc:picChg>
      </pc:sldChg>
      <pc:sldChg chg="ord">
        <pc:chgData name="Cecilia Patricia" userId="fa783661-d627-4ed4-9444-c0b931f2b0e4" providerId="ADAL" clId="{A1E65066-F537-4CDC-8269-8E0FE0953070}" dt="2023-04-11T03:06:00.637" v="7"/>
        <pc:sldMkLst>
          <pc:docMk/>
          <pc:sldMk cId="0" sldId="270"/>
        </pc:sldMkLst>
      </pc:sldChg>
      <pc:sldChg chg="del">
        <pc:chgData name="Cecilia Patricia" userId="fa783661-d627-4ed4-9444-c0b931f2b0e4" providerId="ADAL" clId="{A1E65066-F537-4CDC-8269-8E0FE0953070}" dt="2023-04-11T03:21:42.517" v="200" actId="47"/>
        <pc:sldMkLst>
          <pc:docMk/>
          <pc:sldMk cId="0" sldId="271"/>
        </pc:sldMkLst>
      </pc:sldChg>
      <pc:sldChg chg="ord">
        <pc:chgData name="Cecilia Patricia" userId="fa783661-d627-4ed4-9444-c0b931f2b0e4" providerId="ADAL" clId="{A1E65066-F537-4CDC-8269-8E0FE0953070}" dt="2023-04-11T03:06:00.637" v="7"/>
        <pc:sldMkLst>
          <pc:docMk/>
          <pc:sldMk cId="0" sldId="272"/>
        </pc:sldMkLst>
      </pc:sldChg>
      <pc:sldChg chg="ord">
        <pc:chgData name="Cecilia Patricia" userId="fa783661-d627-4ed4-9444-c0b931f2b0e4" providerId="ADAL" clId="{A1E65066-F537-4CDC-8269-8E0FE0953070}" dt="2023-04-11T03:33:57.934" v="308"/>
        <pc:sldMkLst>
          <pc:docMk/>
          <pc:sldMk cId="0" sldId="273"/>
        </pc:sldMkLst>
      </pc:sldChg>
      <pc:sldChg chg="addSp modSp mod ord modClrScheme chgLayout">
        <pc:chgData name="Cecilia Patricia" userId="fa783661-d627-4ed4-9444-c0b931f2b0e4" providerId="ADAL" clId="{A1E65066-F537-4CDC-8269-8E0FE0953070}" dt="2023-04-11T03:28:42.461" v="260"/>
        <pc:sldMkLst>
          <pc:docMk/>
          <pc:sldMk cId="0" sldId="274"/>
        </pc:sldMkLst>
        <pc:spChg chg="add mod ord">
          <ac:chgData name="Cecilia Patricia" userId="fa783661-d627-4ed4-9444-c0b931f2b0e4" providerId="ADAL" clId="{A1E65066-F537-4CDC-8269-8E0FE0953070}" dt="2023-04-11T03:26:03.581" v="256" actId="700"/>
          <ac:spMkLst>
            <pc:docMk/>
            <pc:sldMk cId="0" sldId="274"/>
            <ac:spMk id="3" creationId="{532A2483-BC75-CB8A-AC46-A48163F9C5ED}"/>
          </ac:spMkLst>
        </pc:spChg>
      </pc:sldChg>
      <pc:sldChg chg="addSp delSp modSp mod ord">
        <pc:chgData name="Cecilia Patricia" userId="fa783661-d627-4ed4-9444-c0b931f2b0e4" providerId="ADAL" clId="{A1E65066-F537-4CDC-8269-8E0FE0953070}" dt="2023-04-11T03:35:48.044" v="328" actId="14100"/>
        <pc:sldMkLst>
          <pc:docMk/>
          <pc:sldMk cId="0" sldId="275"/>
        </pc:sldMkLst>
        <pc:spChg chg="mod topLvl">
          <ac:chgData name="Cecilia Patricia" userId="fa783661-d627-4ed4-9444-c0b931f2b0e4" providerId="ADAL" clId="{A1E65066-F537-4CDC-8269-8E0FE0953070}" dt="2023-04-11T03:33:32.499" v="306" actId="1076"/>
          <ac:spMkLst>
            <pc:docMk/>
            <pc:sldMk cId="0" sldId="275"/>
            <ac:spMk id="4" creationId="{E418C6F9-385E-E341-04C4-70CF94C3718D}"/>
          </ac:spMkLst>
        </pc:spChg>
        <pc:spChg chg="mod topLvl">
          <ac:chgData name="Cecilia Patricia" userId="fa783661-d627-4ed4-9444-c0b931f2b0e4" providerId="ADAL" clId="{A1E65066-F537-4CDC-8269-8E0FE0953070}" dt="2023-04-11T03:33:32.499" v="306" actId="1076"/>
          <ac:spMkLst>
            <pc:docMk/>
            <pc:sldMk cId="0" sldId="275"/>
            <ac:spMk id="5" creationId="{7A30F709-E382-64D1-0A61-8AC8B7F08169}"/>
          </ac:spMkLst>
        </pc:spChg>
        <pc:spChg chg="mod topLvl">
          <ac:chgData name="Cecilia Patricia" userId="fa783661-d627-4ed4-9444-c0b931f2b0e4" providerId="ADAL" clId="{A1E65066-F537-4CDC-8269-8E0FE0953070}" dt="2023-04-11T03:33:32.499" v="306" actId="1076"/>
          <ac:spMkLst>
            <pc:docMk/>
            <pc:sldMk cId="0" sldId="275"/>
            <ac:spMk id="6" creationId="{CBF08198-3344-9841-B53C-BF45A34CE1F2}"/>
          </ac:spMkLst>
        </pc:spChg>
        <pc:spChg chg="mod topLvl">
          <ac:chgData name="Cecilia Patricia" userId="fa783661-d627-4ed4-9444-c0b931f2b0e4" providerId="ADAL" clId="{A1E65066-F537-4CDC-8269-8E0FE0953070}" dt="2023-04-11T03:33:32.499" v="306" actId="1076"/>
          <ac:spMkLst>
            <pc:docMk/>
            <pc:sldMk cId="0" sldId="275"/>
            <ac:spMk id="7" creationId="{500DD7A8-84BC-B7C9-F3AB-6D353A093341}"/>
          </ac:spMkLst>
        </pc:spChg>
        <pc:spChg chg="mod">
          <ac:chgData name="Cecilia Patricia" userId="fa783661-d627-4ed4-9444-c0b931f2b0e4" providerId="ADAL" clId="{A1E65066-F537-4CDC-8269-8E0FE0953070}" dt="2023-04-11T03:35:44.837" v="327" actId="20577"/>
          <ac:spMkLst>
            <pc:docMk/>
            <pc:sldMk cId="0" sldId="275"/>
            <ac:spMk id="346" creationId="{00000000-0000-0000-0000-000000000000}"/>
          </ac:spMkLst>
        </pc:spChg>
        <pc:grpChg chg="del mod">
          <ac:chgData name="Cecilia Patricia" userId="fa783661-d627-4ed4-9444-c0b931f2b0e4" providerId="ADAL" clId="{A1E65066-F537-4CDC-8269-8E0FE0953070}" dt="2023-04-11T03:31:14.940" v="285" actId="165"/>
          <ac:grpSpMkLst>
            <pc:docMk/>
            <pc:sldMk cId="0" sldId="275"/>
            <ac:grpSpMk id="3" creationId="{1E0115FB-F4CF-2E25-82A3-7B0DABB000D3}"/>
          </ac:grpSpMkLst>
        </pc:grpChg>
        <pc:graphicFrameChg chg="add del mod modGraphic">
          <ac:chgData name="Cecilia Patricia" userId="fa783661-d627-4ed4-9444-c0b931f2b0e4" providerId="ADAL" clId="{A1E65066-F537-4CDC-8269-8E0FE0953070}" dt="2023-04-11T03:31:11.059" v="284" actId="18245"/>
          <ac:graphicFrameMkLst>
            <pc:docMk/>
            <pc:sldMk cId="0" sldId="275"/>
            <ac:graphicFrameMk id="2" creationId="{0D65F76A-97FF-B475-234D-7436A24A741E}"/>
          </ac:graphicFrameMkLst>
        </pc:graphicFrameChg>
        <pc:picChg chg="mod">
          <ac:chgData name="Cecilia Patricia" userId="fa783661-d627-4ed4-9444-c0b931f2b0e4" providerId="ADAL" clId="{A1E65066-F537-4CDC-8269-8E0FE0953070}" dt="2023-04-11T03:35:48.044" v="328" actId="14100"/>
          <ac:picMkLst>
            <pc:docMk/>
            <pc:sldMk cId="0" sldId="275"/>
            <ac:picMk id="348" creationId="{00000000-0000-0000-0000-000000000000}"/>
          </ac:picMkLst>
        </pc:picChg>
      </pc:sldChg>
      <pc:sldChg chg="del">
        <pc:chgData name="Cecilia Patricia" userId="fa783661-d627-4ed4-9444-c0b931f2b0e4" providerId="ADAL" clId="{A1E65066-F537-4CDC-8269-8E0FE0953070}" dt="2023-04-11T03:19:27.175" v="167" actId="47"/>
        <pc:sldMkLst>
          <pc:docMk/>
          <pc:sldMk cId="0" sldId="276"/>
        </pc:sldMkLst>
      </pc:sldChg>
      <pc:sldChg chg="ord">
        <pc:chgData name="Cecilia Patricia" userId="fa783661-d627-4ed4-9444-c0b931f2b0e4" providerId="ADAL" clId="{A1E65066-F537-4CDC-8269-8E0FE0953070}" dt="2023-04-11T03:06:00.637" v="7"/>
        <pc:sldMkLst>
          <pc:docMk/>
          <pc:sldMk cId="0" sldId="277"/>
        </pc:sldMkLst>
      </pc:sldChg>
      <pc:sldChg chg="modSp mod">
        <pc:chgData name="Cecilia Patricia" userId="fa783661-d627-4ed4-9444-c0b931f2b0e4" providerId="ADAL" clId="{A1E65066-F537-4CDC-8269-8E0FE0953070}" dt="2023-04-11T03:36:03.568" v="329" actId="1076"/>
        <pc:sldMkLst>
          <pc:docMk/>
          <pc:sldMk cId="0" sldId="278"/>
        </pc:sldMkLst>
        <pc:spChg chg="mod">
          <ac:chgData name="Cecilia Patricia" userId="fa783661-d627-4ed4-9444-c0b931f2b0e4" providerId="ADAL" clId="{A1E65066-F537-4CDC-8269-8E0FE0953070}" dt="2023-04-11T03:36:03.568" v="329" actId="1076"/>
          <ac:spMkLst>
            <pc:docMk/>
            <pc:sldMk cId="0" sldId="278"/>
            <ac:spMk id="370" creationId="{00000000-0000-0000-0000-000000000000}"/>
          </ac:spMkLst>
        </pc:spChg>
        <pc:picChg chg="mod">
          <ac:chgData name="Cecilia Patricia" userId="fa783661-d627-4ed4-9444-c0b931f2b0e4" providerId="ADAL" clId="{A1E65066-F537-4CDC-8269-8E0FE0953070}" dt="2023-04-11T03:34:17.387" v="310" actId="1076"/>
          <ac:picMkLst>
            <pc:docMk/>
            <pc:sldMk cId="0" sldId="278"/>
            <ac:picMk id="371" creationId="{00000000-0000-0000-0000-000000000000}"/>
          </ac:picMkLst>
        </pc:picChg>
      </pc:sldChg>
      <pc:sldChg chg="del">
        <pc:chgData name="Cecilia Patricia" userId="fa783661-d627-4ed4-9444-c0b931f2b0e4" providerId="ADAL" clId="{A1E65066-F537-4CDC-8269-8E0FE0953070}" dt="2023-04-11T03:18:17.231" v="153" actId="47"/>
        <pc:sldMkLst>
          <pc:docMk/>
          <pc:sldMk cId="0" sldId="279"/>
        </pc:sldMkLst>
      </pc:sldChg>
      <pc:sldChg chg="ord">
        <pc:chgData name="Cecilia Patricia" userId="fa783661-d627-4ed4-9444-c0b931f2b0e4" providerId="ADAL" clId="{A1E65066-F537-4CDC-8269-8E0FE0953070}" dt="2023-04-11T03:06:24.740" v="9"/>
        <pc:sldMkLst>
          <pc:docMk/>
          <pc:sldMk cId="0" sldId="281"/>
        </pc:sldMkLst>
      </pc:sldChg>
      <pc:sldChg chg="addSp modSp mod ord modShow">
        <pc:chgData name="Cecilia Patricia" userId="fa783661-d627-4ed4-9444-c0b931f2b0e4" providerId="ADAL" clId="{A1E65066-F537-4CDC-8269-8E0FE0953070}" dt="2023-04-11T04:19:40.268" v="1338" actId="1076"/>
        <pc:sldMkLst>
          <pc:docMk/>
          <pc:sldMk cId="0" sldId="282"/>
        </pc:sldMkLst>
        <pc:spChg chg="add mod">
          <ac:chgData name="Cecilia Patricia" userId="fa783661-d627-4ed4-9444-c0b931f2b0e4" providerId="ADAL" clId="{A1E65066-F537-4CDC-8269-8E0FE0953070}" dt="2023-04-11T03:51:32.745" v="360" actId="1076"/>
          <ac:spMkLst>
            <pc:docMk/>
            <pc:sldMk cId="0" sldId="282"/>
            <ac:spMk id="6" creationId="{F0CE6834-3D20-F4D4-47FC-03B713884839}"/>
          </ac:spMkLst>
        </pc:spChg>
        <pc:spChg chg="add mod">
          <ac:chgData name="Cecilia Patricia" userId="fa783661-d627-4ed4-9444-c0b931f2b0e4" providerId="ADAL" clId="{A1E65066-F537-4CDC-8269-8E0FE0953070}" dt="2023-04-11T04:19:40.268" v="1338" actId="1076"/>
          <ac:spMkLst>
            <pc:docMk/>
            <pc:sldMk cId="0" sldId="282"/>
            <ac:spMk id="7" creationId="{E4BDD3FD-2A4E-95B9-E01F-E1157C88EF97}"/>
          </ac:spMkLst>
        </pc:spChg>
        <pc:spChg chg="mod">
          <ac:chgData name="Cecilia Patricia" userId="fa783661-d627-4ed4-9444-c0b931f2b0e4" providerId="ADAL" clId="{A1E65066-F537-4CDC-8269-8E0FE0953070}" dt="2023-04-11T03:51:47.657" v="397" actId="20577"/>
          <ac:spMkLst>
            <pc:docMk/>
            <pc:sldMk cId="0" sldId="282"/>
            <ac:spMk id="398" creationId="{00000000-0000-0000-0000-000000000000}"/>
          </ac:spMkLst>
        </pc:spChg>
        <pc:picChg chg="mod">
          <ac:chgData name="Cecilia Patricia" userId="fa783661-d627-4ed4-9444-c0b931f2b0e4" providerId="ADAL" clId="{A1E65066-F537-4CDC-8269-8E0FE0953070}" dt="2023-04-11T03:50:52.411" v="354" actId="1076"/>
          <ac:picMkLst>
            <pc:docMk/>
            <pc:sldMk cId="0" sldId="282"/>
            <ac:picMk id="4" creationId="{B446E652-016C-9C21-DCD8-88D101783436}"/>
          </ac:picMkLst>
        </pc:picChg>
        <pc:picChg chg="add mod">
          <ac:chgData name="Cecilia Patricia" userId="fa783661-d627-4ed4-9444-c0b931f2b0e4" providerId="ADAL" clId="{A1E65066-F537-4CDC-8269-8E0FE0953070}" dt="2023-04-11T03:50:55.905" v="355" actId="1076"/>
          <ac:picMkLst>
            <pc:docMk/>
            <pc:sldMk cId="0" sldId="282"/>
            <ac:picMk id="5" creationId="{F16EA2DA-D948-9915-4693-373D7CE893B1}"/>
          </ac:picMkLst>
        </pc:picChg>
      </pc:sldChg>
      <pc:sldChg chg="del">
        <pc:chgData name="Cecilia Patricia" userId="fa783661-d627-4ed4-9444-c0b931f2b0e4" providerId="ADAL" clId="{A1E65066-F537-4CDC-8269-8E0FE0953070}" dt="2023-04-11T03:16:46.791" v="139" actId="47"/>
        <pc:sldMkLst>
          <pc:docMk/>
          <pc:sldMk cId="0" sldId="283"/>
        </pc:sldMkLst>
      </pc:sldChg>
      <pc:sldChg chg="addSp modSp mod">
        <pc:chgData name="Cecilia Patricia" userId="fa783661-d627-4ed4-9444-c0b931f2b0e4" providerId="ADAL" clId="{A1E65066-F537-4CDC-8269-8E0FE0953070}" dt="2023-04-11T04:19:07.684" v="1301" actId="20577"/>
        <pc:sldMkLst>
          <pc:docMk/>
          <pc:sldMk cId="0" sldId="284"/>
        </pc:sldMkLst>
        <pc:spChg chg="add mod">
          <ac:chgData name="Cecilia Patricia" userId="fa783661-d627-4ed4-9444-c0b931f2b0e4" providerId="ADAL" clId="{A1E65066-F537-4CDC-8269-8E0FE0953070}" dt="2023-04-11T04:19:07.684" v="1301" actId="20577"/>
          <ac:spMkLst>
            <pc:docMk/>
            <pc:sldMk cId="0" sldId="284"/>
            <ac:spMk id="2" creationId="{E1608A08-A13E-309D-698E-C36D12C9A707}"/>
          </ac:spMkLst>
        </pc:spChg>
        <pc:spChg chg="mod">
          <ac:chgData name="Cecilia Patricia" userId="fa783661-d627-4ed4-9444-c0b931f2b0e4" providerId="ADAL" clId="{A1E65066-F537-4CDC-8269-8E0FE0953070}" dt="2023-04-11T03:36:45.891" v="330" actId="1076"/>
          <ac:spMkLst>
            <pc:docMk/>
            <pc:sldMk cId="0" sldId="284"/>
            <ac:spMk id="415" creationId="{00000000-0000-0000-0000-000000000000}"/>
          </ac:spMkLst>
        </pc:spChg>
      </pc:sldChg>
      <pc:sldChg chg="modSp mod ord">
        <pc:chgData name="Cecilia Patricia" userId="fa783661-d627-4ed4-9444-c0b931f2b0e4" providerId="ADAL" clId="{A1E65066-F537-4CDC-8269-8E0FE0953070}" dt="2023-04-11T03:21:24.227" v="199" actId="20577"/>
        <pc:sldMkLst>
          <pc:docMk/>
          <pc:sldMk cId="0" sldId="285"/>
        </pc:sldMkLst>
        <pc:spChg chg="mod">
          <ac:chgData name="Cecilia Patricia" userId="fa783661-d627-4ed4-9444-c0b931f2b0e4" providerId="ADAL" clId="{A1E65066-F537-4CDC-8269-8E0FE0953070}" dt="2023-04-11T03:21:24.227" v="199" actId="20577"/>
          <ac:spMkLst>
            <pc:docMk/>
            <pc:sldMk cId="0" sldId="285"/>
            <ac:spMk id="424" creationId="{00000000-0000-0000-0000-000000000000}"/>
          </ac:spMkLst>
        </pc:spChg>
      </pc:sldChg>
      <pc:sldChg chg="del">
        <pc:chgData name="Cecilia Patricia" userId="fa783661-d627-4ed4-9444-c0b931f2b0e4" providerId="ADAL" clId="{A1E65066-F537-4CDC-8269-8E0FE0953070}" dt="2023-04-11T03:25:25.795" v="255" actId="47"/>
        <pc:sldMkLst>
          <pc:docMk/>
          <pc:sldMk cId="0" sldId="286"/>
        </pc:sldMkLst>
      </pc:sldChg>
      <pc:sldChg chg="addSp modSp mod">
        <pc:chgData name="Cecilia Patricia" userId="fa783661-d627-4ed4-9444-c0b931f2b0e4" providerId="ADAL" clId="{A1E65066-F537-4CDC-8269-8E0FE0953070}" dt="2023-04-11T04:22:15.518" v="1403" actId="1076"/>
        <pc:sldMkLst>
          <pc:docMk/>
          <pc:sldMk cId="0" sldId="287"/>
        </pc:sldMkLst>
        <pc:spChg chg="mod">
          <ac:chgData name="Cecilia Patricia" userId="fa783661-d627-4ed4-9444-c0b931f2b0e4" providerId="ADAL" clId="{A1E65066-F537-4CDC-8269-8E0FE0953070}" dt="2023-04-11T04:21:55.036" v="1399" actId="404"/>
          <ac:spMkLst>
            <pc:docMk/>
            <pc:sldMk cId="0" sldId="287"/>
            <ac:spMk id="473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21:50.021" v="1396" actId="1076"/>
          <ac:spMkLst>
            <pc:docMk/>
            <pc:sldMk cId="0" sldId="287"/>
            <ac:spMk id="474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21:37.175" v="1392" actId="1076"/>
          <ac:spMkLst>
            <pc:docMk/>
            <pc:sldMk cId="0" sldId="287"/>
            <ac:spMk id="476" creationId="{00000000-0000-0000-0000-000000000000}"/>
          </ac:spMkLst>
        </pc:spChg>
        <pc:picChg chg="add mod modCrop">
          <ac:chgData name="Cecilia Patricia" userId="fa783661-d627-4ed4-9444-c0b931f2b0e4" providerId="ADAL" clId="{A1E65066-F537-4CDC-8269-8E0FE0953070}" dt="2023-04-11T04:22:15.518" v="1403" actId="1076"/>
          <ac:picMkLst>
            <pc:docMk/>
            <pc:sldMk cId="0" sldId="287"/>
            <ac:picMk id="3" creationId="{014D8E17-BC01-66E6-99AD-30E2BAC5C37A}"/>
          </ac:picMkLst>
        </pc:picChg>
        <pc:picChg chg="mod">
          <ac:chgData name="Cecilia Patricia" userId="fa783661-d627-4ed4-9444-c0b931f2b0e4" providerId="ADAL" clId="{A1E65066-F537-4CDC-8269-8E0FE0953070}" dt="2023-04-11T04:21:50.021" v="1396" actId="1076"/>
          <ac:picMkLst>
            <pc:docMk/>
            <pc:sldMk cId="0" sldId="287"/>
            <ac:picMk id="475" creationId="{00000000-0000-0000-0000-000000000000}"/>
          </ac:picMkLst>
        </pc:picChg>
        <pc:picChg chg="mod">
          <ac:chgData name="Cecilia Patricia" userId="fa783661-d627-4ed4-9444-c0b931f2b0e4" providerId="ADAL" clId="{A1E65066-F537-4CDC-8269-8E0FE0953070}" dt="2023-04-11T04:21:37.175" v="1392" actId="1076"/>
          <ac:picMkLst>
            <pc:docMk/>
            <pc:sldMk cId="0" sldId="287"/>
            <ac:picMk id="477" creationId="{00000000-0000-0000-0000-000000000000}"/>
          </ac:picMkLst>
        </pc:picChg>
      </pc:sldChg>
      <pc:sldChg chg="ord">
        <pc:chgData name="Cecilia Patricia" userId="fa783661-d627-4ed4-9444-c0b931f2b0e4" providerId="ADAL" clId="{A1E65066-F537-4CDC-8269-8E0FE0953070}" dt="2023-04-11T03:06:47.598" v="15"/>
        <pc:sldMkLst>
          <pc:docMk/>
          <pc:sldMk cId="0" sldId="288"/>
        </pc:sldMkLst>
      </pc:sldChg>
      <pc:sldChg chg="modSp mod">
        <pc:chgData name="Cecilia Patricia" userId="fa783661-d627-4ed4-9444-c0b931f2b0e4" providerId="ADAL" clId="{A1E65066-F537-4CDC-8269-8E0FE0953070}" dt="2023-04-11T04:15:41.380" v="1213" actId="1076"/>
        <pc:sldMkLst>
          <pc:docMk/>
          <pc:sldMk cId="0" sldId="289"/>
        </pc:sldMkLst>
        <pc:spChg chg="mod">
          <ac:chgData name="Cecilia Patricia" userId="fa783661-d627-4ed4-9444-c0b931f2b0e4" providerId="ADAL" clId="{A1E65066-F537-4CDC-8269-8E0FE0953070}" dt="2023-04-11T04:15:41.380" v="1213" actId="1076"/>
          <ac:spMkLst>
            <pc:docMk/>
            <pc:sldMk cId="0" sldId="289"/>
            <ac:spMk id="491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5:41.380" v="1213" actId="1076"/>
          <ac:spMkLst>
            <pc:docMk/>
            <pc:sldMk cId="0" sldId="289"/>
            <ac:spMk id="492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5:41.380" v="1213" actId="1076"/>
          <ac:spMkLst>
            <pc:docMk/>
            <pc:sldMk cId="0" sldId="289"/>
            <ac:spMk id="493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5:41.380" v="1213" actId="1076"/>
          <ac:spMkLst>
            <pc:docMk/>
            <pc:sldMk cId="0" sldId="289"/>
            <ac:spMk id="494" creationId="{00000000-0000-0000-0000-000000000000}"/>
          </ac:spMkLst>
        </pc:spChg>
        <pc:graphicFrameChg chg="mod">
          <ac:chgData name="Cecilia Patricia" userId="fa783661-d627-4ed4-9444-c0b931f2b0e4" providerId="ADAL" clId="{A1E65066-F537-4CDC-8269-8E0FE0953070}" dt="2023-04-11T04:15:41.380" v="1213" actId="1076"/>
          <ac:graphicFrameMkLst>
            <pc:docMk/>
            <pc:sldMk cId="0" sldId="289"/>
            <ac:graphicFrameMk id="490" creationId="{00000000-0000-0000-0000-000000000000}"/>
          </ac:graphicFrameMkLst>
        </pc:graphicFrameChg>
        <pc:picChg chg="mod">
          <ac:chgData name="Cecilia Patricia" userId="fa783661-d627-4ed4-9444-c0b931f2b0e4" providerId="ADAL" clId="{A1E65066-F537-4CDC-8269-8E0FE0953070}" dt="2023-04-11T04:15:41.380" v="1213" actId="1076"/>
          <ac:picMkLst>
            <pc:docMk/>
            <pc:sldMk cId="0" sldId="289"/>
            <ac:picMk id="5" creationId="{2C434E8A-6A98-5848-BA01-38990EF398B2}"/>
          </ac:picMkLst>
        </pc:picChg>
        <pc:picChg chg="mod">
          <ac:chgData name="Cecilia Patricia" userId="fa783661-d627-4ed4-9444-c0b931f2b0e4" providerId="ADAL" clId="{A1E65066-F537-4CDC-8269-8E0FE0953070}" dt="2023-04-11T04:15:41.380" v="1213" actId="1076"/>
          <ac:picMkLst>
            <pc:docMk/>
            <pc:sldMk cId="0" sldId="289"/>
            <ac:picMk id="6" creationId="{4C111EDB-F9E8-5CFA-4340-D61784FDE2D1}"/>
          </ac:picMkLst>
        </pc:picChg>
        <pc:picChg chg="mod">
          <ac:chgData name="Cecilia Patricia" userId="fa783661-d627-4ed4-9444-c0b931f2b0e4" providerId="ADAL" clId="{A1E65066-F537-4CDC-8269-8E0FE0953070}" dt="2023-04-11T04:15:41.380" v="1213" actId="1076"/>
          <ac:picMkLst>
            <pc:docMk/>
            <pc:sldMk cId="0" sldId="289"/>
            <ac:picMk id="7" creationId="{2C07935A-25BB-935B-B16B-4D786DEE695C}"/>
          </ac:picMkLst>
        </pc:picChg>
        <pc:picChg chg="mod">
          <ac:chgData name="Cecilia Patricia" userId="fa783661-d627-4ed4-9444-c0b931f2b0e4" providerId="ADAL" clId="{A1E65066-F537-4CDC-8269-8E0FE0953070}" dt="2023-04-11T04:15:41.380" v="1213" actId="1076"/>
          <ac:picMkLst>
            <pc:docMk/>
            <pc:sldMk cId="0" sldId="289"/>
            <ac:picMk id="8" creationId="{12FE7F66-1E98-923C-AB5E-C1A49B3FF092}"/>
          </ac:picMkLst>
        </pc:picChg>
        <pc:picChg chg="mod">
          <ac:chgData name="Cecilia Patricia" userId="fa783661-d627-4ed4-9444-c0b931f2b0e4" providerId="ADAL" clId="{A1E65066-F537-4CDC-8269-8E0FE0953070}" dt="2023-04-11T04:15:41.380" v="1213" actId="1076"/>
          <ac:picMkLst>
            <pc:docMk/>
            <pc:sldMk cId="0" sldId="289"/>
            <ac:picMk id="9" creationId="{76705139-7915-6E7F-BE0F-F46384D22EE3}"/>
          </ac:picMkLst>
        </pc:picChg>
      </pc:sldChg>
      <pc:sldChg chg="addSp modSp mod ord">
        <pc:chgData name="Cecilia Patricia" userId="fa783661-d627-4ed4-9444-c0b931f2b0e4" providerId="ADAL" clId="{A1E65066-F537-4CDC-8269-8E0FE0953070}" dt="2023-04-11T04:20:43.433" v="1388" actId="20577"/>
        <pc:sldMkLst>
          <pc:docMk/>
          <pc:sldMk cId="0" sldId="292"/>
        </pc:sldMkLst>
        <pc:spChg chg="add mod">
          <ac:chgData name="Cecilia Patricia" userId="fa783661-d627-4ed4-9444-c0b931f2b0e4" providerId="ADAL" clId="{A1E65066-F537-4CDC-8269-8E0FE0953070}" dt="2023-04-11T04:20:43.433" v="1388" actId="20577"/>
          <ac:spMkLst>
            <pc:docMk/>
            <pc:sldMk cId="0" sldId="292"/>
            <ac:spMk id="2" creationId="{55F170F0-0E44-0D75-53E4-FBCF8EBCE371}"/>
          </ac:spMkLst>
        </pc:spChg>
        <pc:spChg chg="mod">
          <ac:chgData name="Cecilia Patricia" userId="fa783661-d627-4ed4-9444-c0b931f2b0e4" providerId="ADAL" clId="{A1E65066-F537-4CDC-8269-8E0FE0953070}" dt="2023-04-11T03:42:23.720" v="345" actId="404"/>
          <ac:spMkLst>
            <pc:docMk/>
            <pc:sldMk cId="0" sldId="292"/>
            <ac:spMk id="511" creationId="{00000000-0000-0000-0000-000000000000}"/>
          </ac:spMkLst>
        </pc:spChg>
      </pc:sldChg>
      <pc:sldChg chg="addSp delSp modSp mod">
        <pc:chgData name="Cecilia Patricia" userId="fa783661-d627-4ed4-9444-c0b931f2b0e4" providerId="ADAL" clId="{A1E65066-F537-4CDC-8269-8E0FE0953070}" dt="2023-04-11T04:23:12.535" v="1518" actId="20577"/>
        <pc:sldMkLst>
          <pc:docMk/>
          <pc:sldMk cId="0" sldId="293"/>
        </pc:sldMkLst>
        <pc:spChg chg="add mod">
          <ac:chgData name="Cecilia Patricia" userId="fa783661-d627-4ed4-9444-c0b931f2b0e4" providerId="ADAL" clId="{A1E65066-F537-4CDC-8269-8E0FE0953070}" dt="2023-04-11T04:23:12.535" v="1518" actId="20577"/>
          <ac:spMkLst>
            <pc:docMk/>
            <pc:sldMk cId="0" sldId="293"/>
            <ac:spMk id="6" creationId="{917246DB-496B-8D4C-835F-DB45929BD6C2}"/>
          </ac:spMkLst>
        </pc:spChg>
        <pc:picChg chg="add del">
          <ac:chgData name="Cecilia Patricia" userId="fa783661-d627-4ed4-9444-c0b931f2b0e4" providerId="ADAL" clId="{A1E65066-F537-4CDC-8269-8E0FE0953070}" dt="2023-04-11T04:22:36.085" v="1405" actId="22"/>
          <ac:picMkLst>
            <pc:docMk/>
            <pc:sldMk cId="0" sldId="293"/>
            <ac:picMk id="5" creationId="{1BDB328A-9950-F7EC-7AB7-C694EE82E32D}"/>
          </ac:picMkLst>
        </pc:picChg>
      </pc:sldChg>
      <pc:sldChg chg="ord">
        <pc:chgData name="Cecilia Patricia" userId="fa783661-d627-4ed4-9444-c0b931f2b0e4" providerId="ADAL" clId="{A1E65066-F537-4CDC-8269-8E0FE0953070}" dt="2023-04-11T03:05:09.826" v="3"/>
        <pc:sldMkLst>
          <pc:docMk/>
          <pc:sldMk cId="0" sldId="294"/>
        </pc:sldMkLst>
      </pc:sldChg>
      <pc:sldChg chg="ord">
        <pc:chgData name="Cecilia Patricia" userId="fa783661-d627-4ed4-9444-c0b931f2b0e4" providerId="ADAL" clId="{A1E65066-F537-4CDC-8269-8E0FE0953070}" dt="2023-04-11T03:05:09.826" v="3"/>
        <pc:sldMkLst>
          <pc:docMk/>
          <pc:sldMk cId="0" sldId="295"/>
        </pc:sldMkLst>
      </pc:sldChg>
      <pc:sldChg chg="mod ord modShow">
        <pc:chgData name="Cecilia Patricia" userId="fa783661-d627-4ed4-9444-c0b931f2b0e4" providerId="ADAL" clId="{A1E65066-F537-4CDC-8269-8E0FE0953070}" dt="2023-04-11T03:52:14.604" v="400"/>
        <pc:sldMkLst>
          <pc:docMk/>
          <pc:sldMk cId="0" sldId="296"/>
        </pc:sldMkLst>
      </pc:sldChg>
      <pc:sldChg chg="modSp mod">
        <pc:chgData name="Cecilia Patricia" userId="fa783661-d627-4ed4-9444-c0b931f2b0e4" providerId="ADAL" clId="{A1E65066-F537-4CDC-8269-8E0FE0953070}" dt="2023-04-11T04:16:41.487" v="1225" actId="20577"/>
        <pc:sldMkLst>
          <pc:docMk/>
          <pc:sldMk cId="0" sldId="297"/>
        </pc:sldMkLst>
        <pc:spChg chg="mod">
          <ac:chgData name="Cecilia Patricia" userId="fa783661-d627-4ed4-9444-c0b931f2b0e4" providerId="ADAL" clId="{A1E65066-F537-4CDC-8269-8E0FE0953070}" dt="2023-04-11T03:58:55.894" v="825" actId="20577"/>
          <ac:spMkLst>
            <pc:docMk/>
            <pc:sldMk cId="0" sldId="297"/>
            <ac:spMk id="561" creationId="{00000000-0000-0000-0000-000000000000}"/>
          </ac:spMkLst>
        </pc:spChg>
        <pc:spChg chg="mod">
          <ac:chgData name="Cecilia Patricia" userId="fa783661-d627-4ed4-9444-c0b931f2b0e4" providerId="ADAL" clId="{A1E65066-F537-4CDC-8269-8E0FE0953070}" dt="2023-04-11T04:16:41.487" v="1225" actId="20577"/>
          <ac:spMkLst>
            <pc:docMk/>
            <pc:sldMk cId="0" sldId="297"/>
            <ac:spMk id="563" creationId="{00000000-0000-0000-0000-000000000000}"/>
          </ac:spMkLst>
        </pc:spChg>
      </pc:sldChg>
      <pc:sldChg chg="modSp add mod ord">
        <pc:chgData name="Cecilia Patricia" userId="fa783661-d627-4ed4-9444-c0b931f2b0e4" providerId="ADAL" clId="{A1E65066-F537-4CDC-8269-8E0FE0953070}" dt="2023-04-11T03:15:42.597" v="136"/>
        <pc:sldMkLst>
          <pc:docMk/>
          <pc:sldMk cId="4238948699" sldId="298"/>
        </pc:sldMkLst>
        <pc:spChg chg="mod">
          <ac:chgData name="Cecilia Patricia" userId="fa783661-d627-4ed4-9444-c0b931f2b0e4" providerId="ADAL" clId="{A1E65066-F537-4CDC-8269-8E0FE0953070}" dt="2023-04-11T03:15:12.735" v="129" actId="108"/>
          <ac:spMkLst>
            <pc:docMk/>
            <pc:sldMk cId="4238948699" sldId="298"/>
            <ac:spMk id="424" creationId="{00000000-0000-0000-0000-000000000000}"/>
          </ac:spMkLst>
        </pc:spChg>
      </pc:sldChg>
      <pc:sldChg chg="add">
        <pc:chgData name="Cecilia Patricia" userId="fa783661-d627-4ed4-9444-c0b931f2b0e4" providerId="ADAL" clId="{A1E65066-F537-4CDC-8269-8E0FE0953070}" dt="2023-04-11T03:16:58.827" v="140" actId="2890"/>
        <pc:sldMkLst>
          <pc:docMk/>
          <pc:sldMk cId="2214706819" sldId="299"/>
        </pc:sldMkLst>
      </pc:sldChg>
      <pc:sldChg chg="add">
        <pc:chgData name="Cecilia Patricia" userId="fa783661-d627-4ed4-9444-c0b931f2b0e4" providerId="ADAL" clId="{A1E65066-F537-4CDC-8269-8E0FE0953070}" dt="2023-04-11T03:18:20.483" v="154" actId="2890"/>
        <pc:sldMkLst>
          <pc:docMk/>
          <pc:sldMk cId="968385934" sldId="300"/>
        </pc:sldMkLst>
      </pc:sldChg>
      <pc:sldChg chg="add">
        <pc:chgData name="Cecilia Patricia" userId="fa783661-d627-4ed4-9444-c0b931f2b0e4" providerId="ADAL" clId="{A1E65066-F537-4CDC-8269-8E0FE0953070}" dt="2023-04-11T03:19:31.298" v="168" actId="2890"/>
        <pc:sldMkLst>
          <pc:docMk/>
          <pc:sldMk cId="1774417592" sldId="301"/>
        </pc:sldMkLst>
      </pc:sldChg>
      <pc:sldChg chg="addSp delSp modSp add mod ord">
        <pc:chgData name="Cecilia Patricia" userId="fa783661-d627-4ed4-9444-c0b931f2b0e4" providerId="ADAL" clId="{A1E65066-F537-4CDC-8269-8E0FE0953070}" dt="2023-04-11T03:24:12.137" v="253" actId="6549"/>
        <pc:sldMkLst>
          <pc:docMk/>
          <pc:sldMk cId="3599561484" sldId="302"/>
        </pc:sldMkLst>
        <pc:spChg chg="add del mod">
          <ac:chgData name="Cecilia Patricia" userId="fa783661-d627-4ed4-9444-c0b931f2b0e4" providerId="ADAL" clId="{A1E65066-F537-4CDC-8269-8E0FE0953070}" dt="2023-04-11T03:23:30.259" v="247" actId="478"/>
          <ac:spMkLst>
            <pc:docMk/>
            <pc:sldMk cId="3599561484" sldId="302"/>
            <ac:spMk id="2" creationId="{25521EF4-8B03-5E31-E97F-7C14A703AAD9}"/>
          </ac:spMkLst>
        </pc:spChg>
        <pc:spChg chg="mod">
          <ac:chgData name="Cecilia Patricia" userId="fa783661-d627-4ed4-9444-c0b931f2b0e4" providerId="ADAL" clId="{A1E65066-F537-4CDC-8269-8E0FE0953070}" dt="2023-04-11T03:24:12.137" v="253" actId="6549"/>
          <ac:spMkLst>
            <pc:docMk/>
            <pc:sldMk cId="3599561484" sldId="302"/>
            <ac:spMk id="424" creationId="{00000000-0000-0000-0000-000000000000}"/>
          </ac:spMkLst>
        </pc:spChg>
      </pc:sldChg>
      <pc:sldChg chg="add">
        <pc:chgData name="Cecilia Patricia" userId="fa783661-d627-4ed4-9444-c0b931f2b0e4" providerId="ADAL" clId="{A1E65066-F537-4CDC-8269-8E0FE0953070}" dt="2023-04-11T03:23:54.176" v="249" actId="2890"/>
        <pc:sldMkLst>
          <pc:docMk/>
          <pc:sldMk cId="879514678" sldId="303"/>
        </pc:sldMkLst>
      </pc:sldChg>
      <pc:sldMasterChg chg="modSldLayout">
        <pc:chgData name="Cecilia Patricia" userId="fa783661-d627-4ed4-9444-c0b931f2b0e4" providerId="ADAL" clId="{A1E65066-F537-4CDC-8269-8E0FE0953070}" dt="2023-04-11T04:14:38.514" v="1196"/>
        <pc:sldMasterMkLst>
          <pc:docMk/>
          <pc:sldMasterMk cId="0" sldId="2147483648"/>
        </pc:sldMasterMkLst>
        <pc:sldLayoutChg chg="addSp modSp">
          <pc:chgData name="Cecilia Patricia" userId="fa783661-d627-4ed4-9444-c0b931f2b0e4" providerId="ADAL" clId="{A1E65066-F537-4CDC-8269-8E0FE0953070}" dt="2023-04-11T04:14:38.514" v="1196"/>
          <pc:sldLayoutMkLst>
            <pc:docMk/>
            <pc:sldMasterMk cId="0" sldId="2147483648"/>
            <pc:sldLayoutMk cId="0" sldId="2147483650"/>
          </pc:sldLayoutMkLst>
          <pc:picChg chg="add mod">
            <ac:chgData name="Cecilia Patricia" userId="fa783661-d627-4ed4-9444-c0b931f2b0e4" providerId="ADAL" clId="{A1E65066-F537-4CDC-8269-8E0FE0953070}" dt="2023-04-11T04:14:38.514" v="1196"/>
            <ac:picMkLst>
              <pc:docMk/>
              <pc:sldMasterMk cId="0" sldId="2147483648"/>
              <pc:sldLayoutMk cId="0" sldId="2147483650"/>
              <ac:picMk id="2" creationId="{89FAAEA1-67FC-5C25-40C2-7F0CA3EF125A}"/>
            </ac:picMkLst>
          </pc:picChg>
        </pc:sldLayoutChg>
        <pc:sldLayoutChg chg="addSp modSp">
          <pc:chgData name="Cecilia Patricia" userId="fa783661-d627-4ed4-9444-c0b931f2b0e4" providerId="ADAL" clId="{A1E65066-F537-4CDC-8269-8E0FE0953070}" dt="2023-04-11T04:14:22.273" v="1193"/>
          <pc:sldLayoutMkLst>
            <pc:docMk/>
            <pc:sldMasterMk cId="0" sldId="2147483648"/>
            <pc:sldLayoutMk cId="0" sldId="2147483651"/>
          </pc:sldLayoutMkLst>
          <pc:picChg chg="add mod">
            <ac:chgData name="Cecilia Patricia" userId="fa783661-d627-4ed4-9444-c0b931f2b0e4" providerId="ADAL" clId="{A1E65066-F537-4CDC-8269-8E0FE0953070}" dt="2023-04-11T04:14:22.273" v="1193"/>
            <ac:picMkLst>
              <pc:docMk/>
              <pc:sldMasterMk cId="0" sldId="2147483648"/>
              <pc:sldLayoutMk cId="0" sldId="2147483651"/>
              <ac:picMk id="2" creationId="{A0031C55-B814-7C9E-B21F-DB85CBAFA565}"/>
            </ac:picMkLst>
          </pc:picChg>
        </pc:sldLayoutChg>
        <pc:sldLayoutChg chg="addSp modSp">
          <pc:chgData name="Cecilia Patricia" userId="fa783661-d627-4ed4-9444-c0b931f2b0e4" providerId="ADAL" clId="{A1E65066-F537-4CDC-8269-8E0FE0953070}" dt="2023-04-11T04:14:34.422" v="1195"/>
          <pc:sldLayoutMkLst>
            <pc:docMk/>
            <pc:sldMasterMk cId="0" sldId="2147483648"/>
            <pc:sldLayoutMk cId="0" sldId="2147483653"/>
          </pc:sldLayoutMkLst>
          <pc:picChg chg="add mod">
            <ac:chgData name="Cecilia Patricia" userId="fa783661-d627-4ed4-9444-c0b931f2b0e4" providerId="ADAL" clId="{A1E65066-F537-4CDC-8269-8E0FE0953070}" dt="2023-04-11T04:14:34.422" v="1195"/>
            <ac:picMkLst>
              <pc:docMk/>
              <pc:sldMasterMk cId="0" sldId="2147483648"/>
              <pc:sldLayoutMk cId="0" sldId="2147483653"/>
              <ac:picMk id="2" creationId="{E55189A4-7D63-FEC0-4F20-D203D00E4161}"/>
            </ac:picMkLst>
          </pc:picChg>
        </pc:sldLayoutChg>
        <pc:sldLayoutChg chg="addSp modSp">
          <pc:chgData name="Cecilia Patricia" userId="fa783661-d627-4ed4-9444-c0b931f2b0e4" providerId="ADAL" clId="{A1E65066-F537-4CDC-8269-8E0FE0953070}" dt="2023-04-11T04:14:28.221" v="1194"/>
          <pc:sldLayoutMkLst>
            <pc:docMk/>
            <pc:sldMasterMk cId="0" sldId="2147483648"/>
            <pc:sldLayoutMk cId="0" sldId="2147483654"/>
          </pc:sldLayoutMkLst>
          <pc:picChg chg="add mod">
            <ac:chgData name="Cecilia Patricia" userId="fa783661-d627-4ed4-9444-c0b931f2b0e4" providerId="ADAL" clId="{A1E65066-F537-4CDC-8269-8E0FE0953070}" dt="2023-04-11T04:14:28.221" v="1194"/>
            <ac:picMkLst>
              <pc:docMk/>
              <pc:sldMasterMk cId="0" sldId="2147483648"/>
              <pc:sldLayoutMk cId="0" sldId="2147483654"/>
              <ac:picMk id="2" creationId="{8975C33D-6807-92DA-2679-1BBC2F300596}"/>
            </ac:picMkLst>
          </pc:picChg>
        </pc:sldLayoutChg>
      </pc:sldMasterChg>
    </pc:docChg>
  </pc:docChgLst>
  <pc:docChgLst>
    <pc:chgData name="Usuario invitado" userId="S::urn:spo:anon#22e97da2b7b277a575aee97cb152ff3f5dcde4b7a99d03555ec24570268e2152::" providerId="AD" clId="Web-{1EB525B3-68AA-E1AC-888C-0BB48AD87CC6}"/>
    <pc:docChg chg="modSld">
      <pc:chgData name="Usuario invitado" userId="S::urn:spo:anon#22e97da2b7b277a575aee97cb152ff3f5dcde4b7a99d03555ec24570268e2152::" providerId="AD" clId="Web-{1EB525B3-68AA-E1AC-888C-0BB48AD87CC6}" dt="2023-04-11T06:39:50.063" v="191" actId="1076"/>
      <pc:docMkLst>
        <pc:docMk/>
      </pc:docMkLst>
      <pc:sldChg chg="modSp">
        <pc:chgData name="Usuario invitado" userId="S::urn:spo:anon#22e97da2b7b277a575aee97cb152ff3f5dcde4b7a99d03555ec24570268e2152::" providerId="AD" clId="Web-{1EB525B3-68AA-E1AC-888C-0BB48AD87CC6}" dt="2023-04-11T06:14:03.820" v="177" actId="1076"/>
        <pc:sldMkLst>
          <pc:docMk/>
          <pc:sldMk cId="0" sldId="263"/>
        </pc:sldMkLst>
        <pc:spChg chg="mod">
          <ac:chgData name="Usuario invitado" userId="S::urn:spo:anon#22e97da2b7b277a575aee97cb152ff3f5dcde4b7a99d03555ec24570268e2152::" providerId="AD" clId="Web-{1EB525B3-68AA-E1AC-888C-0BB48AD87CC6}" dt="2023-04-11T06:13:48.429" v="175" actId="1076"/>
          <ac:spMkLst>
            <pc:docMk/>
            <pc:sldMk cId="0" sldId="263"/>
            <ac:spMk id="169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1EB525B3-68AA-E1AC-888C-0BB48AD87CC6}" dt="2023-04-11T06:13:54.335" v="176" actId="1076"/>
          <ac:picMkLst>
            <pc:docMk/>
            <pc:sldMk cId="0" sldId="263"/>
            <ac:picMk id="168" creationId="{00000000-0000-0000-0000-000000000000}"/>
          </ac:picMkLst>
        </pc:picChg>
        <pc:cxnChg chg="mod">
          <ac:chgData name="Usuario invitado" userId="S::urn:spo:anon#22e97da2b7b277a575aee97cb152ff3f5dcde4b7a99d03555ec24570268e2152::" providerId="AD" clId="Web-{1EB525B3-68AA-E1AC-888C-0BB48AD87CC6}" dt="2023-04-11T06:14:03.820" v="177" actId="1076"/>
          <ac:cxnSpMkLst>
            <pc:docMk/>
            <pc:sldMk cId="0" sldId="263"/>
            <ac:cxnSpMk id="167" creationId="{00000000-0000-0000-0000-000000000000}"/>
          </ac:cxnSpMkLst>
        </pc:cxnChg>
      </pc:sldChg>
      <pc:sldChg chg="delSp modSp">
        <pc:chgData name="Usuario invitado" userId="S::urn:spo:anon#22e97da2b7b277a575aee97cb152ff3f5dcde4b7a99d03555ec24570268e2152::" providerId="AD" clId="Web-{1EB525B3-68AA-E1AC-888C-0BB48AD87CC6}" dt="2023-04-11T06:12:02.378" v="171"/>
        <pc:sldMkLst>
          <pc:docMk/>
          <pc:sldMk cId="0" sldId="282"/>
        </pc:sldMkLst>
        <pc:spChg chg="mod">
          <ac:chgData name="Usuario invitado" userId="S::urn:spo:anon#22e97da2b7b277a575aee97cb152ff3f5dcde4b7a99d03555ec24570268e2152::" providerId="AD" clId="Web-{1EB525B3-68AA-E1AC-888C-0BB48AD87CC6}" dt="2023-04-11T06:11:24.315" v="165" actId="14100"/>
          <ac:spMkLst>
            <pc:docMk/>
            <pc:sldMk cId="0" sldId="282"/>
            <ac:spMk id="6" creationId="{F0CE6834-3D20-F4D4-47FC-03B713884839}"/>
          </ac:spMkLst>
        </pc:spChg>
        <pc:spChg chg="del mod">
          <ac:chgData name="Usuario invitado" userId="S::urn:spo:anon#22e97da2b7b277a575aee97cb152ff3f5dcde4b7a99d03555ec24570268e2152::" providerId="AD" clId="Web-{1EB525B3-68AA-E1AC-888C-0BB48AD87CC6}" dt="2023-04-11T06:12:02.378" v="171"/>
          <ac:spMkLst>
            <pc:docMk/>
            <pc:sldMk cId="0" sldId="282"/>
            <ac:spMk id="7" creationId="{E4BDD3FD-2A4E-95B9-E01F-E1157C88EF97}"/>
          </ac:spMkLst>
        </pc:spChg>
        <pc:spChg chg="mod">
          <ac:chgData name="Usuario invitado" userId="S::urn:spo:anon#22e97da2b7b277a575aee97cb152ff3f5dcde4b7a99d03555ec24570268e2152::" providerId="AD" clId="Web-{1EB525B3-68AA-E1AC-888C-0BB48AD87CC6}" dt="2023-04-11T05:25:14.224" v="38" actId="20577"/>
          <ac:spMkLst>
            <pc:docMk/>
            <pc:sldMk cId="0" sldId="282"/>
            <ac:spMk id="398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1EB525B3-68AA-E1AC-888C-0BB48AD87CC6}" dt="2023-04-11T06:11:48.081" v="169" actId="14100"/>
          <ac:picMkLst>
            <pc:docMk/>
            <pc:sldMk cId="0" sldId="282"/>
            <ac:picMk id="2" creationId="{C34DA45D-54B8-D6B8-E130-1CCBDC2B267A}"/>
          </ac:picMkLst>
        </pc:picChg>
        <pc:picChg chg="mod">
          <ac:chgData name="Usuario invitado" userId="S::urn:spo:anon#22e97da2b7b277a575aee97cb152ff3f5dcde4b7a99d03555ec24570268e2152::" providerId="AD" clId="Web-{1EB525B3-68AA-E1AC-888C-0BB48AD87CC6}" dt="2023-04-11T06:11:44.144" v="168" actId="14100"/>
          <ac:picMkLst>
            <pc:docMk/>
            <pc:sldMk cId="0" sldId="282"/>
            <ac:picMk id="5" creationId="{F16EA2DA-D948-9915-4693-373D7CE893B1}"/>
          </ac:picMkLst>
        </pc:picChg>
      </pc:sldChg>
      <pc:sldChg chg="addSp delSp modSp">
        <pc:chgData name="Usuario invitado" userId="S::urn:spo:anon#22e97da2b7b277a575aee97cb152ff3f5dcde4b7a99d03555ec24570268e2152::" providerId="AD" clId="Web-{1EB525B3-68AA-E1AC-888C-0BB48AD87CC6}" dt="2023-04-11T06:39:50.063" v="191" actId="1076"/>
        <pc:sldMkLst>
          <pc:docMk/>
          <pc:sldMk cId="0" sldId="284"/>
        </pc:sldMkLst>
        <pc:spChg chg="del mod">
          <ac:chgData name="Usuario invitado" userId="S::urn:spo:anon#22e97da2b7b277a575aee97cb152ff3f5dcde4b7a99d03555ec24570268e2152::" providerId="AD" clId="Web-{1EB525B3-68AA-E1AC-888C-0BB48AD87CC6}" dt="2023-04-11T06:34:49.834" v="178"/>
          <ac:spMkLst>
            <pc:docMk/>
            <pc:sldMk cId="0" sldId="284"/>
            <ac:spMk id="2" creationId="{E1608A08-A13E-309D-698E-C36D12C9A707}"/>
          </ac:spMkLst>
        </pc:spChg>
        <pc:spChg chg="del">
          <ac:chgData name="Usuario invitado" userId="S::urn:spo:anon#22e97da2b7b277a575aee97cb152ff3f5dcde4b7a99d03555ec24570268e2152::" providerId="AD" clId="Web-{1EB525B3-68AA-E1AC-888C-0BB48AD87CC6}" dt="2023-04-11T06:39:44.578" v="189"/>
          <ac:spMkLst>
            <pc:docMk/>
            <pc:sldMk cId="0" sldId="284"/>
            <ac:spMk id="413" creationId="{00000000-0000-0000-0000-000000000000}"/>
          </ac:spMkLst>
        </pc:spChg>
        <pc:picChg chg="add mod">
          <ac:chgData name="Usuario invitado" userId="S::urn:spo:anon#22e97da2b7b277a575aee97cb152ff3f5dcde4b7a99d03555ec24570268e2152::" providerId="AD" clId="Web-{1EB525B3-68AA-E1AC-888C-0BB48AD87CC6}" dt="2023-04-11T06:39:50.063" v="191" actId="1076"/>
          <ac:picMkLst>
            <pc:docMk/>
            <pc:sldMk cId="0" sldId="284"/>
            <ac:picMk id="3" creationId="{C3E514D2-86C4-F248-15AC-B40EE54CD728}"/>
          </ac:picMkLst>
        </pc:picChg>
        <pc:picChg chg="del">
          <ac:chgData name="Usuario invitado" userId="S::urn:spo:anon#22e97da2b7b277a575aee97cb152ff3f5dcde4b7a99d03555ec24570268e2152::" providerId="AD" clId="Web-{1EB525B3-68AA-E1AC-888C-0BB48AD87CC6}" dt="2023-04-11T06:34:53.084" v="179"/>
          <ac:picMkLst>
            <pc:docMk/>
            <pc:sldMk cId="0" sldId="284"/>
            <ac:picMk id="414" creationId="{00000000-0000-0000-0000-000000000000}"/>
          </ac:picMkLst>
        </pc:picChg>
      </pc:sldChg>
    </pc:docChg>
  </pc:docChgLst>
  <pc:docChgLst>
    <pc:chgData name="Usuario invitado" userId="S::urn:spo:anon#22e97da2b7b277a575aee97cb152ff3f5dcde4b7a99d03555ec24570268e2152::" providerId="AD" clId="Web-{C6A13A04-E171-44D1-83AE-7E20182C34D6}"/>
    <pc:docChg chg="addSld delSld modSld sldOrd modSection">
      <pc:chgData name="Usuario invitado" userId="S::urn:spo:anon#22e97da2b7b277a575aee97cb152ff3f5dcde4b7a99d03555ec24570268e2152::" providerId="AD" clId="Web-{C6A13A04-E171-44D1-83AE-7E20182C34D6}" dt="2023-04-11T04:15:49.804" v="622" actId="1076"/>
      <pc:docMkLst>
        <pc:docMk/>
      </pc:docMkLst>
      <pc:sldChg chg="addSp modSp">
        <pc:chgData name="Usuario invitado" userId="S::urn:spo:anon#22e97da2b7b277a575aee97cb152ff3f5dcde4b7a99d03555ec24570268e2152::" providerId="AD" clId="Web-{C6A13A04-E171-44D1-83AE-7E20182C34D6}" dt="2023-04-11T04:13:28.128" v="620" actId="1076"/>
        <pc:sldMkLst>
          <pc:docMk/>
          <pc:sldMk cId="0" sldId="260"/>
        </pc:sldMkLst>
        <pc:picChg chg="add mod">
          <ac:chgData name="Usuario invitado" userId="S::urn:spo:anon#22e97da2b7b277a575aee97cb152ff3f5dcde4b7a99d03555ec24570268e2152::" providerId="AD" clId="Web-{C6A13A04-E171-44D1-83AE-7E20182C34D6}" dt="2023-04-11T04:13:28.128" v="620" actId="1076"/>
          <ac:picMkLst>
            <pc:docMk/>
            <pc:sldMk cId="0" sldId="260"/>
            <ac:picMk id="29" creationId="{14295ED4-E741-4096-CD2E-8602B47304CE}"/>
          </ac:picMkLst>
        </pc:picChg>
      </pc:sldChg>
      <pc:sldChg chg="modSp">
        <pc:chgData name="Usuario invitado" userId="S::urn:spo:anon#22e97da2b7b277a575aee97cb152ff3f5dcde4b7a99d03555ec24570268e2152::" providerId="AD" clId="Web-{C6A13A04-E171-44D1-83AE-7E20182C34D6}" dt="2023-04-11T03:58:38.135" v="546" actId="1076"/>
        <pc:sldMkLst>
          <pc:docMk/>
          <pc:sldMk cId="0" sldId="262"/>
        </pc:sldMkLst>
        <pc:spChg chg="mod">
          <ac:chgData name="Usuario invitado" userId="S::urn:spo:anon#22e97da2b7b277a575aee97cb152ff3f5dcde4b7a99d03555ec24570268e2152::" providerId="AD" clId="Web-{C6A13A04-E171-44D1-83AE-7E20182C34D6}" dt="2023-04-11T03:19:14.101" v="356" actId="1076"/>
          <ac:spMkLst>
            <pc:docMk/>
            <pc:sldMk cId="0" sldId="262"/>
            <ac:spMk id="151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8:38.135" v="546" actId="1076"/>
          <ac:spMkLst>
            <pc:docMk/>
            <pc:sldMk cId="0" sldId="262"/>
            <ac:spMk id="157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8:31.728" v="545"/>
          <ac:spMkLst>
            <pc:docMk/>
            <pc:sldMk cId="0" sldId="262"/>
            <ac:spMk id="158" creationId="{00000000-0000-0000-0000-000000000000}"/>
          </ac:spMkLst>
        </pc:spChg>
      </pc:sldChg>
      <pc:sldChg chg="modSp">
        <pc:chgData name="Usuario invitado" userId="S::urn:spo:anon#22e97da2b7b277a575aee97cb152ff3f5dcde4b7a99d03555ec24570268e2152::" providerId="AD" clId="Web-{C6A13A04-E171-44D1-83AE-7E20182C34D6}" dt="2023-04-11T03:19:19.820" v="358" actId="1076"/>
        <pc:sldMkLst>
          <pc:docMk/>
          <pc:sldMk cId="0" sldId="263"/>
        </pc:sldMkLst>
        <pc:spChg chg="mod">
          <ac:chgData name="Usuario invitado" userId="S::urn:spo:anon#22e97da2b7b277a575aee97cb152ff3f5dcde4b7a99d03555ec24570268e2152::" providerId="AD" clId="Web-{C6A13A04-E171-44D1-83AE-7E20182C34D6}" dt="2023-04-11T03:19:19.820" v="358" actId="1076"/>
          <ac:spMkLst>
            <pc:docMk/>
            <pc:sldMk cId="0" sldId="263"/>
            <ac:spMk id="165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05:15.578" v="5" actId="20577"/>
          <ac:spMkLst>
            <pc:docMk/>
            <pc:sldMk cId="0" sldId="263"/>
            <ac:spMk id="174" creationId="{00000000-0000-0000-0000-000000000000}"/>
          </ac:spMkLst>
        </pc:spChg>
      </pc:sldChg>
      <pc:sldChg chg="modSp">
        <pc:chgData name="Usuario invitado" userId="S::urn:spo:anon#22e97da2b7b277a575aee97cb152ff3f5dcde4b7a99d03555ec24570268e2152::" providerId="AD" clId="Web-{C6A13A04-E171-44D1-83AE-7E20182C34D6}" dt="2023-04-11T03:46:57.022" v="452" actId="14100"/>
        <pc:sldMkLst>
          <pc:docMk/>
          <pc:sldMk cId="0" sldId="267"/>
        </pc:sldMkLst>
        <pc:spChg chg="mod">
          <ac:chgData name="Usuario invitado" userId="S::urn:spo:anon#22e97da2b7b277a575aee97cb152ff3f5dcde4b7a99d03555ec24570268e2152::" providerId="AD" clId="Web-{C6A13A04-E171-44D1-83AE-7E20182C34D6}" dt="2023-04-11T03:46:57.022" v="452" actId="14100"/>
          <ac:spMkLst>
            <pc:docMk/>
            <pc:sldMk cId="0" sldId="267"/>
            <ac:spMk id="202" creationId="{00000000-0000-0000-0000-000000000000}"/>
          </ac:spMkLst>
        </pc:spChg>
      </pc:sldChg>
      <pc:sldChg chg="modSp">
        <pc:chgData name="Usuario invitado" userId="S::urn:spo:anon#22e97da2b7b277a575aee97cb152ff3f5dcde4b7a99d03555ec24570268e2152::" providerId="AD" clId="Web-{C6A13A04-E171-44D1-83AE-7E20182C34D6}" dt="2023-04-11T03:26:00.909" v="373" actId="1076"/>
        <pc:sldMkLst>
          <pc:docMk/>
          <pc:sldMk cId="0" sldId="274"/>
        </pc:sldMkLst>
        <pc:picChg chg="mod">
          <ac:chgData name="Usuario invitado" userId="S::urn:spo:anon#22e97da2b7b277a575aee97cb152ff3f5dcde4b7a99d03555ec24570268e2152::" providerId="AD" clId="Web-{C6A13A04-E171-44D1-83AE-7E20182C34D6}" dt="2023-04-11T03:26:00.909" v="373" actId="1076"/>
          <ac:picMkLst>
            <pc:docMk/>
            <pc:sldMk cId="0" sldId="274"/>
            <ac:picMk id="2" creationId="{0CC6D554-1E47-1507-D440-3CCFE9DFC5F9}"/>
          </ac:picMkLst>
        </pc:picChg>
      </pc:sldChg>
      <pc:sldChg chg="modSp">
        <pc:chgData name="Usuario invitado" userId="S::urn:spo:anon#22e97da2b7b277a575aee97cb152ff3f5dcde4b7a99d03555ec24570268e2152::" providerId="AD" clId="Web-{C6A13A04-E171-44D1-83AE-7E20182C34D6}" dt="2023-04-11T03:31:45.591" v="384" actId="1076"/>
        <pc:sldMkLst>
          <pc:docMk/>
          <pc:sldMk cId="0" sldId="280"/>
        </pc:sldMkLst>
        <pc:spChg chg="mod">
          <ac:chgData name="Usuario invitado" userId="S::urn:spo:anon#22e97da2b7b277a575aee97cb152ff3f5dcde4b7a99d03555ec24570268e2152::" providerId="AD" clId="Web-{C6A13A04-E171-44D1-83AE-7E20182C34D6}" dt="2023-04-11T03:31:40.903" v="383" actId="1076"/>
          <ac:spMkLst>
            <pc:docMk/>
            <pc:sldMk cId="0" sldId="280"/>
            <ac:spMk id="385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C6A13A04-E171-44D1-83AE-7E20182C34D6}" dt="2023-04-11T03:31:45.591" v="384" actId="1076"/>
          <ac:picMkLst>
            <pc:docMk/>
            <pc:sldMk cId="0" sldId="280"/>
            <ac:picMk id="386" creationId="{00000000-0000-0000-0000-000000000000}"/>
          </ac:picMkLst>
        </pc:picChg>
      </pc:sldChg>
      <pc:sldChg chg="ord">
        <pc:chgData name="Usuario invitado" userId="S::urn:spo:anon#22e97da2b7b277a575aee97cb152ff3f5dcde4b7a99d03555ec24570268e2152::" providerId="AD" clId="Web-{C6A13A04-E171-44D1-83AE-7E20182C34D6}" dt="2023-04-11T04:07:27.352" v="551"/>
        <pc:sldMkLst>
          <pc:docMk/>
          <pc:sldMk cId="0" sldId="282"/>
        </pc:sldMkLst>
      </pc:sldChg>
      <pc:sldChg chg="modSp ord">
        <pc:chgData name="Usuario invitado" userId="S::urn:spo:anon#22e97da2b7b277a575aee97cb152ff3f5dcde4b7a99d03555ec24570268e2152::" providerId="AD" clId="Web-{C6A13A04-E171-44D1-83AE-7E20182C34D6}" dt="2023-04-11T03:23:27.874" v="369" actId="14100"/>
        <pc:sldMkLst>
          <pc:docMk/>
          <pc:sldMk cId="0" sldId="287"/>
        </pc:sldMkLst>
        <pc:spChg chg="mod">
          <ac:chgData name="Usuario invitado" userId="S::urn:spo:anon#22e97da2b7b277a575aee97cb152ff3f5dcde4b7a99d03555ec24570268e2152::" providerId="AD" clId="Web-{C6A13A04-E171-44D1-83AE-7E20182C34D6}" dt="2023-04-11T03:23:27.874" v="369" actId="14100"/>
          <ac:spMkLst>
            <pc:docMk/>
            <pc:sldMk cId="0" sldId="287"/>
            <ac:spMk id="473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21:11.354" v="363" actId="1076"/>
          <ac:spMkLst>
            <pc:docMk/>
            <pc:sldMk cId="0" sldId="287"/>
            <ac:spMk id="474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21:15.651" v="364" actId="1076"/>
          <ac:spMkLst>
            <pc:docMk/>
            <pc:sldMk cId="0" sldId="287"/>
            <ac:spMk id="476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C6A13A04-E171-44D1-83AE-7E20182C34D6}" dt="2023-04-11T03:21:32.527" v="365" actId="1076"/>
          <ac:picMkLst>
            <pc:docMk/>
            <pc:sldMk cId="0" sldId="287"/>
            <ac:picMk id="477" creationId="{00000000-0000-0000-0000-000000000000}"/>
          </ac:picMkLst>
        </pc:picChg>
      </pc:sldChg>
      <pc:sldChg chg="addSp delSp modSp ord">
        <pc:chgData name="Usuario invitado" userId="S::urn:spo:anon#22e97da2b7b277a575aee97cb152ff3f5dcde4b7a99d03555ec24570268e2152::" providerId="AD" clId="Web-{C6A13A04-E171-44D1-83AE-7E20182C34D6}" dt="2023-04-11T04:15:49.804" v="622" actId="1076"/>
        <pc:sldMkLst>
          <pc:docMk/>
          <pc:sldMk cId="0" sldId="289"/>
        </pc:sldMkLst>
        <pc:spChg chg="add del mod">
          <ac:chgData name="Usuario invitado" userId="S::urn:spo:anon#22e97da2b7b277a575aee97cb152ff3f5dcde4b7a99d03555ec24570268e2152::" providerId="AD" clId="Web-{C6A13A04-E171-44D1-83AE-7E20182C34D6}" dt="2023-04-11T03:09:35.148" v="132"/>
          <ac:spMkLst>
            <pc:docMk/>
            <pc:sldMk cId="0" sldId="289"/>
            <ac:spMk id="4" creationId="{E7058F7F-985F-4F2A-256F-45D427B93E31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14:59.329" v="297" actId="20577"/>
          <ac:spMkLst>
            <pc:docMk/>
            <pc:sldMk cId="0" sldId="289"/>
            <ac:spMk id="489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2:07.280" v="513"/>
          <ac:spMkLst>
            <pc:docMk/>
            <pc:sldMk cId="0" sldId="289"/>
            <ac:spMk id="491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3:51.471" v="518"/>
          <ac:spMkLst>
            <pc:docMk/>
            <pc:sldMk cId="0" sldId="289"/>
            <ac:spMk id="492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4:01.174" v="519"/>
          <ac:spMkLst>
            <pc:docMk/>
            <pc:sldMk cId="0" sldId="289"/>
            <ac:spMk id="493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4:33.831" v="523"/>
          <ac:spMkLst>
            <pc:docMk/>
            <pc:sldMk cId="0" sldId="289"/>
            <ac:spMk id="494" creationId="{00000000-0000-0000-0000-000000000000}"/>
          </ac:spMkLst>
        </pc:spChg>
        <pc:graphicFrameChg chg="add del mod">
          <ac:chgData name="Usuario invitado" userId="S::urn:spo:anon#22e97da2b7b277a575aee97cb152ff3f5dcde4b7a99d03555ec24570268e2152::" providerId="AD" clId="Web-{C6A13A04-E171-44D1-83AE-7E20182C34D6}" dt="2023-04-11T03:09:35.148" v="133"/>
          <ac:graphicFrameMkLst>
            <pc:docMk/>
            <pc:sldMk cId="0" sldId="289"/>
            <ac:graphicFrameMk id="3" creationId="{53DE0991-9979-DA9E-9EF1-24CD817DE14E}"/>
          </ac:graphicFrameMkLst>
        </pc:graphicFrameChg>
        <pc:graphicFrameChg chg="mod modGraphic">
          <ac:chgData name="Usuario invitado" userId="S::urn:spo:anon#22e97da2b7b277a575aee97cb152ff3f5dcde4b7a99d03555ec24570268e2152::" providerId="AD" clId="Web-{C6A13A04-E171-44D1-83AE-7E20182C34D6}" dt="2023-04-11T03:45:29.722" v="451"/>
          <ac:graphicFrameMkLst>
            <pc:docMk/>
            <pc:sldMk cId="0" sldId="289"/>
            <ac:graphicFrameMk id="490" creationId="{00000000-0000-0000-0000-000000000000}"/>
          </ac:graphicFrameMkLst>
        </pc:graphicFrameChg>
        <pc:picChg chg="add mod">
          <ac:chgData name="Usuario invitado" userId="S::urn:spo:anon#22e97da2b7b277a575aee97cb152ff3f5dcde4b7a99d03555ec24570268e2152::" providerId="AD" clId="Web-{C6A13A04-E171-44D1-83AE-7E20182C34D6}" dt="2023-04-11T03:14:24.875" v="243" actId="1076"/>
          <ac:picMkLst>
            <pc:docMk/>
            <pc:sldMk cId="0" sldId="289"/>
            <ac:picMk id="5" creationId="{2C434E8A-6A98-5848-BA01-38990EF398B2}"/>
          </ac:picMkLst>
        </pc:picChg>
        <pc:picChg chg="add mod">
          <ac:chgData name="Usuario invitado" userId="S::urn:spo:anon#22e97da2b7b277a575aee97cb152ff3f5dcde4b7a99d03555ec24570268e2152::" providerId="AD" clId="Web-{C6A13A04-E171-44D1-83AE-7E20182C34D6}" dt="2023-04-11T04:15:49.804" v="622" actId="1076"/>
          <ac:picMkLst>
            <pc:docMk/>
            <pc:sldMk cId="0" sldId="289"/>
            <ac:picMk id="6" creationId="{4C111EDB-F9E8-5CFA-4340-D61784FDE2D1}"/>
          </ac:picMkLst>
        </pc:picChg>
        <pc:picChg chg="add mod">
          <ac:chgData name="Usuario invitado" userId="S::urn:spo:anon#22e97da2b7b277a575aee97cb152ff3f5dcde4b7a99d03555ec24570268e2152::" providerId="AD" clId="Web-{C6A13A04-E171-44D1-83AE-7E20182C34D6}" dt="2023-04-11T03:14:18.499" v="241" actId="1076"/>
          <ac:picMkLst>
            <pc:docMk/>
            <pc:sldMk cId="0" sldId="289"/>
            <ac:picMk id="7" creationId="{2C07935A-25BB-935B-B16B-4D786DEE695C}"/>
          </ac:picMkLst>
        </pc:picChg>
        <pc:picChg chg="add mod">
          <ac:chgData name="Usuario invitado" userId="S::urn:spo:anon#22e97da2b7b277a575aee97cb152ff3f5dcde4b7a99d03555ec24570268e2152::" providerId="AD" clId="Web-{C6A13A04-E171-44D1-83AE-7E20182C34D6}" dt="2023-04-11T03:14:15.827" v="240" actId="1076"/>
          <ac:picMkLst>
            <pc:docMk/>
            <pc:sldMk cId="0" sldId="289"/>
            <ac:picMk id="8" creationId="{12FE7F66-1E98-923C-AB5E-C1A49B3FF092}"/>
          </ac:picMkLst>
        </pc:picChg>
        <pc:picChg chg="add mod">
          <ac:chgData name="Usuario invitado" userId="S::urn:spo:anon#22e97da2b7b277a575aee97cb152ff3f5dcde4b7a99d03555ec24570268e2152::" providerId="AD" clId="Web-{C6A13A04-E171-44D1-83AE-7E20182C34D6}" dt="2023-04-11T03:14:12.890" v="239" actId="1076"/>
          <ac:picMkLst>
            <pc:docMk/>
            <pc:sldMk cId="0" sldId="289"/>
            <ac:picMk id="9" creationId="{76705139-7915-6E7F-BE0F-F46384D22EE3}"/>
          </ac:picMkLst>
        </pc:picChg>
      </pc:sldChg>
      <pc:sldChg chg="del">
        <pc:chgData name="Usuario invitado" userId="S::urn:spo:anon#22e97da2b7b277a575aee97cb152ff3f5dcde4b7a99d03555ec24570268e2152::" providerId="AD" clId="Web-{C6A13A04-E171-44D1-83AE-7E20182C34D6}" dt="2023-04-11T03:05:45.798" v="6"/>
        <pc:sldMkLst>
          <pc:docMk/>
          <pc:sldMk cId="0" sldId="290"/>
        </pc:sldMkLst>
      </pc:sldChg>
      <pc:sldChg chg="addSp delSp modSp ord">
        <pc:chgData name="Usuario invitado" userId="S::urn:spo:anon#22e97da2b7b277a575aee97cb152ff3f5dcde4b7a99d03555ec24570268e2152::" providerId="AD" clId="Web-{C6A13A04-E171-44D1-83AE-7E20182C34D6}" dt="2023-04-11T04:12:08.063" v="615" actId="20577"/>
        <pc:sldMkLst>
          <pc:docMk/>
          <pc:sldMk cId="0" sldId="291"/>
        </pc:sldMkLst>
        <pc:spChg chg="add del mod">
          <ac:chgData name="Usuario invitado" userId="S::urn:spo:anon#22e97da2b7b277a575aee97cb152ff3f5dcde4b7a99d03555ec24570268e2152::" providerId="AD" clId="Web-{C6A13A04-E171-44D1-83AE-7E20182C34D6}" dt="2023-04-11T03:15:44.439" v="315"/>
          <ac:spMkLst>
            <pc:docMk/>
            <pc:sldMk cId="0" sldId="291"/>
            <ac:spMk id="3" creationId="{3AA1D54C-7BB0-32F9-778B-CE911B1B9927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3:54:57.769" v="524"/>
          <ac:spMkLst>
            <pc:docMk/>
            <pc:sldMk cId="0" sldId="291"/>
            <ac:spMk id="5" creationId="{5C4184F1-8ED3-04DB-4B25-C6BBA1C4BBB4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4:06:52.054" v="550" actId="1076"/>
          <ac:spMkLst>
            <pc:docMk/>
            <pc:sldMk cId="0" sldId="291"/>
            <ac:spMk id="7" creationId="{9AEBA4A8-C215-EC59-6ED0-BBB4A177FC81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3:59:23.480" v="548"/>
          <ac:spMkLst>
            <pc:docMk/>
            <pc:sldMk cId="0" sldId="291"/>
            <ac:spMk id="9" creationId="{68BE1B72-CAD1-B838-59A4-95E9A224990F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4:11:00.639" v="599" actId="20577"/>
          <ac:spMkLst>
            <pc:docMk/>
            <pc:sldMk cId="0" sldId="291"/>
            <ac:spMk id="10" creationId="{6DB5DC8E-9859-235A-F21D-632E7BA9FC2B}"/>
          </ac:spMkLst>
        </pc:spChg>
        <pc:spChg chg="add del mod">
          <ac:chgData name="Usuario invitado" userId="S::urn:spo:anon#22e97da2b7b277a575aee97cb152ff3f5dcde4b7a99d03555ec24570268e2152::" providerId="AD" clId="Web-{C6A13A04-E171-44D1-83AE-7E20182C34D6}" dt="2023-04-11T03:16:09.237" v="331"/>
          <ac:spMkLst>
            <pc:docMk/>
            <pc:sldMk cId="0" sldId="291"/>
            <ac:spMk id="11" creationId="{C0516AFB-04C2-97EB-E9F4-3EB2BFB50FA1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4:12:08.063" v="615" actId="20577"/>
          <ac:spMkLst>
            <pc:docMk/>
            <pc:sldMk cId="0" sldId="291"/>
            <ac:spMk id="12" creationId="{D5F80B4C-9627-7408-F693-7600CD079E01}"/>
          </ac:spMkLst>
        </pc:spChg>
        <pc:spChg chg="add mod">
          <ac:chgData name="Usuario invitado" userId="S::urn:spo:anon#22e97da2b7b277a575aee97cb152ff3f5dcde4b7a99d03555ec24570268e2152::" providerId="AD" clId="Web-{C6A13A04-E171-44D1-83AE-7E20182C34D6}" dt="2023-04-11T03:17:46.677" v="353"/>
          <ac:spMkLst>
            <pc:docMk/>
            <pc:sldMk cId="0" sldId="291"/>
            <ac:spMk id="13" creationId="{1FF024AF-A5F5-55CF-9DE9-FF7CA0F0F15E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18:25.662" v="354" actId="1076"/>
          <ac:spMkLst>
            <pc:docMk/>
            <pc:sldMk cId="0" sldId="291"/>
            <ac:spMk id="505" creationId="{00000000-0000-0000-0000-000000000000}"/>
          </ac:spMkLst>
        </pc:spChg>
        <pc:spChg chg="del">
          <ac:chgData name="Usuario invitado" userId="S::urn:spo:anon#22e97da2b7b277a575aee97cb152ff3f5dcde4b7a99d03555ec24570268e2152::" providerId="AD" clId="Web-{C6A13A04-E171-44D1-83AE-7E20182C34D6}" dt="2023-04-11T03:15:26.454" v="314"/>
          <ac:spMkLst>
            <pc:docMk/>
            <pc:sldMk cId="0" sldId="291"/>
            <ac:spMk id="506" creationId="{00000000-0000-0000-0000-000000000000}"/>
          </ac:spMkLst>
        </pc:spChg>
      </pc:sldChg>
      <pc:sldChg chg="modSp">
        <pc:chgData name="Usuario invitado" userId="S::urn:spo:anon#22e97da2b7b277a575aee97cb152ff3f5dcde4b7a99d03555ec24570268e2152::" providerId="AD" clId="Web-{C6A13A04-E171-44D1-83AE-7E20182C34D6}" dt="2023-04-11T03:44:44.612" v="399" actId="14100"/>
        <pc:sldMkLst>
          <pc:docMk/>
          <pc:sldMk cId="0" sldId="292"/>
        </pc:sldMkLst>
        <pc:spChg chg="mod">
          <ac:chgData name="Usuario invitado" userId="S::urn:spo:anon#22e97da2b7b277a575aee97cb152ff3f5dcde4b7a99d03555ec24570268e2152::" providerId="AD" clId="Web-{C6A13A04-E171-44D1-83AE-7E20182C34D6}" dt="2023-04-11T03:23:50.749" v="371" actId="1076"/>
          <ac:spMkLst>
            <pc:docMk/>
            <pc:sldMk cId="0" sldId="292"/>
            <ac:spMk id="511" creationId="{00000000-0000-0000-0000-00000000000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44:44.612" v="399" actId="14100"/>
          <ac:spMkLst>
            <pc:docMk/>
            <pc:sldMk cId="0" sldId="292"/>
            <ac:spMk id="527" creationId="{00000000-0000-0000-0000-000000000000}"/>
          </ac:spMkLst>
        </pc:spChg>
      </pc:sldChg>
      <pc:sldChg chg="addSp delSp modSp">
        <pc:chgData name="Usuario invitado" userId="S::urn:spo:anon#22e97da2b7b277a575aee97cb152ff3f5dcde4b7a99d03555ec24570268e2152::" providerId="AD" clId="Web-{C6A13A04-E171-44D1-83AE-7E20182C34D6}" dt="2023-04-11T03:50:51.684" v="512"/>
        <pc:sldMkLst>
          <pc:docMk/>
          <pc:sldMk cId="0" sldId="293"/>
        </pc:sldMkLst>
        <pc:spChg chg="add mod">
          <ac:chgData name="Usuario invitado" userId="S::urn:spo:anon#22e97da2b7b277a575aee97cb152ff3f5dcde4b7a99d03555ec24570268e2152::" providerId="AD" clId="Web-{C6A13A04-E171-44D1-83AE-7E20182C34D6}" dt="2023-04-11T03:50:51.684" v="512"/>
          <ac:spMkLst>
            <pc:docMk/>
            <pc:sldMk cId="0" sldId="293"/>
            <ac:spMk id="4" creationId="{CE5994A2-548F-8D6F-E4A4-6BFFF6FF6BC0}"/>
          </ac:spMkLst>
        </pc:spChg>
        <pc:spChg chg="mod">
          <ac:chgData name="Usuario invitado" userId="S::urn:spo:anon#22e97da2b7b277a575aee97cb152ff3f5dcde4b7a99d03555ec24570268e2152::" providerId="AD" clId="Web-{C6A13A04-E171-44D1-83AE-7E20182C34D6}" dt="2023-04-11T03:50:42.903" v="511" actId="1076"/>
          <ac:spMkLst>
            <pc:docMk/>
            <pc:sldMk cId="0" sldId="293"/>
            <ac:spMk id="534" creationId="{00000000-0000-0000-0000-000000000000}"/>
          </ac:spMkLst>
        </pc:spChg>
        <pc:spChg chg="del">
          <ac:chgData name="Usuario invitado" userId="S::urn:spo:anon#22e97da2b7b277a575aee97cb152ff3f5dcde4b7a99d03555ec24570268e2152::" providerId="AD" clId="Web-{C6A13A04-E171-44D1-83AE-7E20182C34D6}" dt="2023-04-11T03:50:51.684" v="512"/>
          <ac:spMkLst>
            <pc:docMk/>
            <pc:sldMk cId="0" sldId="293"/>
            <ac:spMk id="535" creationId="{00000000-0000-0000-0000-000000000000}"/>
          </ac:spMkLst>
        </pc:spChg>
        <pc:picChg chg="add mod">
          <ac:chgData name="Usuario invitado" userId="S::urn:spo:anon#22e97da2b7b277a575aee97cb152ff3f5dcde4b7a99d03555ec24570268e2152::" providerId="AD" clId="Web-{C6A13A04-E171-44D1-83AE-7E20182C34D6}" dt="2023-04-11T03:50:02.886" v="458" actId="14100"/>
          <ac:picMkLst>
            <pc:docMk/>
            <pc:sldMk cId="0" sldId="293"/>
            <ac:picMk id="2" creationId="{34D95D4E-9C68-4CC1-7B2C-293EAF38891C}"/>
          </ac:picMkLst>
        </pc:picChg>
      </pc:sldChg>
      <pc:sldChg chg="modSp">
        <pc:chgData name="Usuario invitado" userId="S::urn:spo:anon#22e97da2b7b277a575aee97cb152ff3f5dcde4b7a99d03555ec24570268e2152::" providerId="AD" clId="Web-{C6A13A04-E171-44D1-83AE-7E20182C34D6}" dt="2023-04-11T04:12:17.563" v="616" actId="20577"/>
        <pc:sldMkLst>
          <pc:docMk/>
          <pc:sldMk cId="0" sldId="297"/>
        </pc:sldMkLst>
        <pc:spChg chg="mod">
          <ac:chgData name="Usuario invitado" userId="S::urn:spo:anon#22e97da2b7b277a575aee97cb152ff3f5dcde4b7a99d03555ec24570268e2152::" providerId="AD" clId="Web-{C6A13A04-E171-44D1-83AE-7E20182C34D6}" dt="2023-04-11T04:12:17.563" v="616" actId="20577"/>
          <ac:spMkLst>
            <pc:docMk/>
            <pc:sldMk cId="0" sldId="297"/>
            <ac:spMk id="559" creationId="{00000000-0000-0000-0000-000000000000}"/>
          </ac:spMkLst>
        </pc:spChg>
      </pc:sldChg>
      <pc:sldChg chg="addSp delSp modSp new del">
        <pc:chgData name="Usuario invitado" userId="S::urn:spo:anon#22e97da2b7b277a575aee97cb152ff3f5dcde4b7a99d03555ec24570268e2152::" providerId="AD" clId="Web-{C6A13A04-E171-44D1-83AE-7E20182C34D6}" dt="2023-04-11T03:07:07.035" v="24"/>
        <pc:sldMkLst>
          <pc:docMk/>
          <pc:sldMk cId="2523412206" sldId="298"/>
        </pc:sldMkLst>
        <pc:spChg chg="del">
          <ac:chgData name="Usuario invitado" userId="S::urn:spo:anon#22e97da2b7b277a575aee97cb152ff3f5dcde4b7a99d03555ec24570268e2152::" providerId="AD" clId="Web-{C6A13A04-E171-44D1-83AE-7E20182C34D6}" dt="2023-04-11T03:06:20.283" v="13"/>
          <ac:spMkLst>
            <pc:docMk/>
            <pc:sldMk cId="2523412206" sldId="298"/>
            <ac:spMk id="3" creationId="{86B7FE26-F4DE-1383-E23C-6A5DCE9D5D6B}"/>
          </ac:spMkLst>
        </pc:spChg>
        <pc:spChg chg="add del mod">
          <ac:chgData name="Usuario invitado" userId="S::urn:spo:anon#22e97da2b7b277a575aee97cb152ff3f5dcde4b7a99d03555ec24570268e2152::" providerId="AD" clId="Web-{C6A13A04-E171-44D1-83AE-7E20182C34D6}" dt="2023-04-11T03:06:18.096" v="12"/>
          <ac:spMkLst>
            <pc:docMk/>
            <pc:sldMk cId="2523412206" sldId="298"/>
            <ac:spMk id="4" creationId="{63C5B048-50B4-1BF4-0B73-E0B888C10F26}"/>
          </ac:spMkLst>
        </pc:spChg>
      </pc:sldChg>
    </pc:docChg>
  </pc:docChgLst>
  <pc:docChgLst>
    <pc:chgData name="Usuario invitado" userId="S::urn:spo:anon#22e97da2b7b277a575aee97cb152ff3f5dcde4b7a99d03555ec24570268e2152::" providerId="AD" clId="Web-{E6077CDF-0204-4DFE-96BC-DD00D6D3D3A3}"/>
    <pc:docChg chg="modSld">
      <pc:chgData name="Usuario invitado" userId="S::urn:spo:anon#22e97da2b7b277a575aee97cb152ff3f5dcde4b7a99d03555ec24570268e2152::" providerId="AD" clId="Web-{E6077CDF-0204-4DFE-96BC-DD00D6D3D3A3}" dt="2023-04-11T04:21:15.163" v="110" actId="14100"/>
      <pc:docMkLst>
        <pc:docMk/>
      </pc:docMkLst>
      <pc:sldChg chg="modSp">
        <pc:chgData name="Usuario invitado" userId="S::urn:spo:anon#22e97da2b7b277a575aee97cb152ff3f5dcde4b7a99d03555ec24570268e2152::" providerId="AD" clId="Web-{E6077CDF-0204-4DFE-96BC-DD00D6D3D3A3}" dt="2023-04-11T03:11:38.791" v="4" actId="14100"/>
        <pc:sldMkLst>
          <pc:docMk/>
          <pc:sldMk cId="0" sldId="258"/>
        </pc:sldMkLst>
        <pc:spChg chg="mod">
          <ac:chgData name="Usuario invitado" userId="S::urn:spo:anon#22e97da2b7b277a575aee97cb152ff3f5dcde4b7a99d03555ec24570268e2152::" providerId="AD" clId="Web-{E6077CDF-0204-4DFE-96BC-DD00D6D3D3A3}" dt="2023-04-11T03:11:30.978" v="2" actId="1076"/>
          <ac:spMkLst>
            <pc:docMk/>
            <pc:sldMk cId="0" sldId="258"/>
            <ac:spMk id="109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E6077CDF-0204-4DFE-96BC-DD00D6D3D3A3}" dt="2023-04-11T03:11:38.791" v="4" actId="14100"/>
          <ac:picMkLst>
            <pc:docMk/>
            <pc:sldMk cId="0" sldId="258"/>
            <ac:picMk id="106" creationId="{00000000-0000-0000-0000-000000000000}"/>
          </ac:picMkLst>
        </pc:picChg>
        <pc:picChg chg="mod">
          <ac:chgData name="Usuario invitado" userId="S::urn:spo:anon#22e97da2b7b277a575aee97cb152ff3f5dcde4b7a99d03555ec24570268e2152::" providerId="AD" clId="Web-{E6077CDF-0204-4DFE-96BC-DD00D6D3D3A3}" dt="2023-04-11T03:11:25.556" v="1" actId="14100"/>
          <ac:picMkLst>
            <pc:docMk/>
            <pc:sldMk cId="0" sldId="258"/>
            <ac:picMk id="108" creationId="{00000000-0000-0000-0000-000000000000}"/>
          </ac:picMkLst>
        </pc:picChg>
      </pc:sldChg>
      <pc:sldChg chg="modSp">
        <pc:chgData name="Usuario invitado" userId="S::urn:spo:anon#22e97da2b7b277a575aee97cb152ff3f5dcde4b7a99d03555ec24570268e2152::" providerId="AD" clId="Web-{E6077CDF-0204-4DFE-96BC-DD00D6D3D3A3}" dt="2023-04-11T03:11:54.323" v="6" actId="1076"/>
        <pc:sldMkLst>
          <pc:docMk/>
          <pc:sldMk cId="0" sldId="259"/>
        </pc:sldMkLst>
        <pc:spChg chg="mod">
          <ac:chgData name="Usuario invitado" userId="S::urn:spo:anon#22e97da2b7b277a575aee97cb152ff3f5dcde4b7a99d03555ec24570268e2152::" providerId="AD" clId="Web-{E6077CDF-0204-4DFE-96BC-DD00D6D3D3A3}" dt="2023-04-11T03:11:54.323" v="6" actId="1076"/>
          <ac:spMkLst>
            <pc:docMk/>
            <pc:sldMk cId="0" sldId="259"/>
            <ac:spMk id="118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E6077CDF-0204-4DFE-96BC-DD00D6D3D3A3}" dt="2023-04-11T03:11:49.885" v="5" actId="14100"/>
          <ac:picMkLst>
            <pc:docMk/>
            <pc:sldMk cId="0" sldId="259"/>
            <ac:picMk id="117" creationId="{00000000-0000-0000-0000-000000000000}"/>
          </ac:picMkLst>
        </pc:picChg>
      </pc:sldChg>
      <pc:sldChg chg="modSp">
        <pc:chgData name="Usuario invitado" userId="S::urn:spo:anon#22e97da2b7b277a575aee97cb152ff3f5dcde4b7a99d03555ec24570268e2152::" providerId="AD" clId="Web-{E6077CDF-0204-4DFE-96BC-DD00D6D3D3A3}" dt="2023-04-11T03:12:10.729" v="7" actId="1076"/>
        <pc:sldMkLst>
          <pc:docMk/>
          <pc:sldMk cId="0" sldId="262"/>
        </pc:sldMkLst>
        <pc:cxnChg chg="mod">
          <ac:chgData name="Usuario invitado" userId="S::urn:spo:anon#22e97da2b7b277a575aee97cb152ff3f5dcde4b7a99d03555ec24570268e2152::" providerId="AD" clId="Web-{E6077CDF-0204-4DFE-96BC-DD00D6D3D3A3}" dt="2023-04-11T03:12:10.729" v="7" actId="1076"/>
          <ac:cxnSpMkLst>
            <pc:docMk/>
            <pc:sldMk cId="0" sldId="262"/>
            <ac:cxnSpMk id="153" creationId="{00000000-0000-0000-0000-000000000000}"/>
          </ac:cxnSpMkLst>
        </pc:cxnChg>
      </pc:sldChg>
      <pc:sldChg chg="modSp">
        <pc:chgData name="Usuario invitado" userId="S::urn:spo:anon#22e97da2b7b277a575aee97cb152ff3f5dcde4b7a99d03555ec24570268e2152::" providerId="AD" clId="Web-{E6077CDF-0204-4DFE-96BC-DD00D6D3D3A3}" dt="2023-04-11T03:12:35.386" v="10" actId="1076"/>
        <pc:sldMkLst>
          <pc:docMk/>
          <pc:sldMk cId="0" sldId="271"/>
        </pc:sldMkLst>
        <pc:spChg chg="mod">
          <ac:chgData name="Usuario invitado" userId="S::urn:spo:anon#22e97da2b7b277a575aee97cb152ff3f5dcde4b7a99d03555ec24570268e2152::" providerId="AD" clId="Web-{E6077CDF-0204-4DFE-96BC-DD00D6D3D3A3}" dt="2023-04-11T03:12:35.386" v="10" actId="1076"/>
          <ac:spMkLst>
            <pc:docMk/>
            <pc:sldMk cId="0" sldId="271"/>
            <ac:spMk id="321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E6077CDF-0204-4DFE-96BC-DD00D6D3D3A3}" dt="2023-04-11T03:12:23.073" v="8" actId="14100"/>
          <ac:picMkLst>
            <pc:docMk/>
            <pc:sldMk cId="0" sldId="271"/>
            <ac:picMk id="320" creationId="{00000000-0000-0000-0000-000000000000}"/>
          </ac:picMkLst>
        </pc:picChg>
      </pc:sldChg>
      <pc:sldChg chg="addSp delSp modSp">
        <pc:chgData name="Usuario invitado" userId="S::urn:spo:anon#22e97da2b7b277a575aee97cb152ff3f5dcde4b7a99d03555ec24570268e2152::" providerId="AD" clId="Web-{E6077CDF-0204-4DFE-96BC-DD00D6D3D3A3}" dt="2023-04-11T04:21:15.163" v="110" actId="14100"/>
        <pc:sldMkLst>
          <pc:docMk/>
          <pc:sldMk cId="0" sldId="282"/>
        </pc:sldMkLst>
        <pc:spChg chg="mod">
          <ac:chgData name="Usuario invitado" userId="S::urn:spo:anon#22e97da2b7b277a575aee97cb152ff3f5dcde4b7a99d03555ec24570268e2152::" providerId="AD" clId="Web-{E6077CDF-0204-4DFE-96BC-DD00D6D3D3A3}" dt="2023-04-11T04:17:57.593" v="79" actId="14100"/>
          <ac:spMkLst>
            <pc:docMk/>
            <pc:sldMk cId="0" sldId="282"/>
            <ac:spMk id="6" creationId="{F0CE6834-3D20-F4D4-47FC-03B713884839}"/>
          </ac:spMkLst>
        </pc:spChg>
        <pc:spChg chg="mod">
          <ac:chgData name="Usuario invitado" userId="S::urn:spo:anon#22e97da2b7b277a575aee97cb152ff3f5dcde4b7a99d03555ec24570268e2152::" providerId="AD" clId="Web-{E6077CDF-0204-4DFE-96BC-DD00D6D3D3A3}" dt="2023-04-11T04:20:01.988" v="98" actId="14100"/>
          <ac:spMkLst>
            <pc:docMk/>
            <pc:sldMk cId="0" sldId="282"/>
            <ac:spMk id="7" creationId="{E4BDD3FD-2A4E-95B9-E01F-E1157C88EF97}"/>
          </ac:spMkLst>
        </pc:spChg>
        <pc:spChg chg="mod">
          <ac:chgData name="Usuario invitado" userId="S::urn:spo:anon#22e97da2b7b277a575aee97cb152ff3f5dcde4b7a99d03555ec24570268e2152::" providerId="AD" clId="Web-{E6077CDF-0204-4DFE-96BC-DD00D6D3D3A3}" dt="2023-04-11T04:18:07.687" v="80" actId="14100"/>
          <ac:spMkLst>
            <pc:docMk/>
            <pc:sldMk cId="0" sldId="282"/>
            <ac:spMk id="398" creationId="{00000000-0000-0000-0000-000000000000}"/>
          </ac:spMkLst>
        </pc:spChg>
        <pc:spChg chg="del">
          <ac:chgData name="Usuario invitado" userId="S::urn:spo:anon#22e97da2b7b277a575aee97cb152ff3f5dcde4b7a99d03555ec24570268e2152::" providerId="AD" clId="Web-{E6077CDF-0204-4DFE-96BC-DD00D6D3D3A3}" dt="2023-04-11T03:27:13.594" v="27"/>
          <ac:spMkLst>
            <pc:docMk/>
            <pc:sldMk cId="0" sldId="282"/>
            <ac:spMk id="399" creationId="{00000000-0000-0000-0000-000000000000}"/>
          </ac:spMkLst>
        </pc:spChg>
        <pc:picChg chg="add del mod">
          <ac:chgData name="Usuario invitado" userId="S::urn:spo:anon#22e97da2b7b277a575aee97cb152ff3f5dcde4b7a99d03555ec24570268e2152::" providerId="AD" clId="Web-{E6077CDF-0204-4DFE-96BC-DD00D6D3D3A3}" dt="2023-04-11T03:33:20.306" v="38"/>
          <ac:picMkLst>
            <pc:docMk/>
            <pc:sldMk cId="0" sldId="282"/>
            <ac:picMk id="2" creationId="{BAD2E765-ABD8-3A7E-884C-55E72FBD40B3}"/>
          </ac:picMkLst>
        </pc:picChg>
        <pc:picChg chg="add mod modCrop">
          <ac:chgData name="Usuario invitado" userId="S::urn:spo:anon#22e97da2b7b277a575aee97cb152ff3f5dcde4b7a99d03555ec24570268e2152::" providerId="AD" clId="Web-{E6077CDF-0204-4DFE-96BC-DD00D6D3D3A3}" dt="2023-04-11T04:21:15.163" v="110" actId="14100"/>
          <ac:picMkLst>
            <pc:docMk/>
            <pc:sldMk cId="0" sldId="282"/>
            <ac:picMk id="2" creationId="{C34DA45D-54B8-D6B8-E130-1CCBDC2B267A}"/>
          </ac:picMkLst>
        </pc:picChg>
        <pc:picChg chg="add del mod">
          <ac:chgData name="Usuario invitado" userId="S::urn:spo:anon#22e97da2b7b277a575aee97cb152ff3f5dcde4b7a99d03555ec24570268e2152::" providerId="AD" clId="Web-{E6077CDF-0204-4DFE-96BC-DD00D6D3D3A3}" dt="2023-04-11T03:35:22.637" v="49"/>
          <ac:picMkLst>
            <pc:docMk/>
            <pc:sldMk cId="0" sldId="282"/>
            <ac:picMk id="3" creationId="{80870AEB-81A0-43AB-BB2E-8302BCA767D1}"/>
          </ac:picMkLst>
        </pc:picChg>
        <pc:picChg chg="add del mod">
          <ac:chgData name="Usuario invitado" userId="S::urn:spo:anon#22e97da2b7b277a575aee97cb152ff3f5dcde4b7a99d03555ec24570268e2152::" providerId="AD" clId="Web-{E6077CDF-0204-4DFE-96BC-DD00D6D3D3A3}" dt="2023-04-11T04:16:09.027" v="57"/>
          <ac:picMkLst>
            <pc:docMk/>
            <pc:sldMk cId="0" sldId="282"/>
            <ac:picMk id="4" creationId="{B446E652-016C-9C21-DCD8-88D101783436}"/>
          </ac:picMkLst>
        </pc:picChg>
        <pc:picChg chg="mod modCrop">
          <ac:chgData name="Usuario invitado" userId="S::urn:spo:anon#22e97da2b7b277a575aee97cb152ff3f5dcde4b7a99d03555ec24570268e2152::" providerId="AD" clId="Web-{E6077CDF-0204-4DFE-96BC-DD00D6D3D3A3}" dt="2023-04-11T04:21:10.678" v="109" actId="14100"/>
          <ac:picMkLst>
            <pc:docMk/>
            <pc:sldMk cId="0" sldId="282"/>
            <ac:picMk id="5" creationId="{F16EA2DA-D948-9915-4693-373D7CE893B1}"/>
          </ac:picMkLst>
        </pc:picChg>
      </pc:sldChg>
      <pc:sldChg chg="modSp">
        <pc:chgData name="Usuario invitado" userId="S::urn:spo:anon#22e97da2b7b277a575aee97cb152ff3f5dcde4b7a99d03555ec24570268e2152::" providerId="AD" clId="Web-{E6077CDF-0204-4DFE-96BC-DD00D6D3D3A3}" dt="2023-04-11T03:13:11.387" v="12" actId="1076"/>
        <pc:sldMkLst>
          <pc:docMk/>
          <pc:sldMk cId="0" sldId="283"/>
        </pc:sldMkLst>
        <pc:spChg chg="mod">
          <ac:chgData name="Usuario invitado" userId="S::urn:spo:anon#22e97da2b7b277a575aee97cb152ff3f5dcde4b7a99d03555ec24570268e2152::" providerId="AD" clId="Web-{E6077CDF-0204-4DFE-96BC-DD00D6D3D3A3}" dt="2023-04-11T03:13:11.387" v="12" actId="1076"/>
          <ac:spMkLst>
            <pc:docMk/>
            <pc:sldMk cId="0" sldId="283"/>
            <ac:spMk id="408" creationId="{00000000-0000-0000-0000-000000000000}"/>
          </ac:spMkLst>
        </pc:spChg>
        <pc:picChg chg="mod">
          <ac:chgData name="Usuario invitado" userId="S::urn:spo:anon#22e97da2b7b277a575aee97cb152ff3f5dcde4b7a99d03555ec24570268e2152::" providerId="AD" clId="Web-{E6077CDF-0204-4DFE-96BC-DD00D6D3D3A3}" dt="2023-04-11T03:13:08.199" v="11" actId="14100"/>
          <ac:picMkLst>
            <pc:docMk/>
            <pc:sldMk cId="0" sldId="283"/>
            <ac:picMk id="407" creationId="{00000000-0000-0000-0000-000000000000}"/>
          </ac:picMkLst>
        </pc:picChg>
      </pc:sldChg>
      <pc:sldChg chg="modSp">
        <pc:chgData name="Usuario invitado" userId="S::urn:spo:anon#22e97da2b7b277a575aee97cb152ff3f5dcde4b7a99d03555ec24570268e2152::" providerId="AD" clId="Web-{E6077CDF-0204-4DFE-96BC-DD00D6D3D3A3}" dt="2023-04-11T03:13:51.857" v="14" actId="1076"/>
        <pc:sldMkLst>
          <pc:docMk/>
          <pc:sldMk cId="0" sldId="289"/>
        </pc:sldMkLst>
        <pc:picChg chg="mod">
          <ac:chgData name="Usuario invitado" userId="S::urn:spo:anon#22e97da2b7b277a575aee97cb152ff3f5dcde4b7a99d03555ec24570268e2152::" providerId="AD" clId="Web-{E6077CDF-0204-4DFE-96BC-DD00D6D3D3A3}" dt="2023-04-11T03:13:51.857" v="14" actId="1076"/>
          <ac:picMkLst>
            <pc:docMk/>
            <pc:sldMk cId="0" sldId="289"/>
            <ac:picMk id="5" creationId="{2C434E8A-6A98-5848-BA01-38990EF398B2}"/>
          </ac:picMkLst>
        </pc:picChg>
        <pc:picChg chg="mod">
          <ac:chgData name="Usuario invitado" userId="S::urn:spo:anon#22e97da2b7b277a575aee97cb152ff3f5dcde4b7a99d03555ec24570268e2152::" providerId="AD" clId="Web-{E6077CDF-0204-4DFE-96BC-DD00D6D3D3A3}" dt="2023-04-11T03:13:47.622" v="13" actId="1076"/>
          <ac:picMkLst>
            <pc:docMk/>
            <pc:sldMk cId="0" sldId="289"/>
            <ac:picMk id="6" creationId="{4C111EDB-F9E8-5CFA-4340-D61784FDE2D1}"/>
          </ac:picMkLst>
        </pc:picChg>
      </pc:sldChg>
      <pc:sldChg chg="modSp">
        <pc:chgData name="Usuario invitado" userId="S::urn:spo:anon#22e97da2b7b277a575aee97cb152ff3f5dcde4b7a99d03555ec24570268e2152::" providerId="AD" clId="Web-{E6077CDF-0204-4DFE-96BC-DD00D6D3D3A3}" dt="2023-04-11T03:16:53.127" v="22" actId="1076"/>
        <pc:sldMkLst>
          <pc:docMk/>
          <pc:sldMk cId="0" sldId="296"/>
        </pc:sldMkLst>
        <pc:spChg chg="mod">
          <ac:chgData name="Usuario invitado" userId="S::urn:spo:anon#22e97da2b7b277a575aee97cb152ff3f5dcde4b7a99d03555ec24570268e2152::" providerId="AD" clId="Web-{E6077CDF-0204-4DFE-96BC-DD00D6D3D3A3}" dt="2023-04-11T03:16:53.127" v="22" actId="1076"/>
          <ac:spMkLst>
            <pc:docMk/>
            <pc:sldMk cId="0" sldId="296"/>
            <ac:spMk id="554" creationId="{00000000-0000-0000-0000-000000000000}"/>
          </ac:spMkLst>
        </pc:spChg>
        <pc:picChg chg="mod modCrop">
          <ac:chgData name="Usuario invitado" userId="S::urn:spo:anon#22e97da2b7b277a575aee97cb152ff3f5dcde4b7a99d03555ec24570268e2152::" providerId="AD" clId="Web-{E6077CDF-0204-4DFE-96BC-DD00D6D3D3A3}" dt="2023-04-11T03:16:49.986" v="21"/>
          <ac:picMkLst>
            <pc:docMk/>
            <pc:sldMk cId="0" sldId="296"/>
            <ac:picMk id="553" creationId="{00000000-0000-0000-0000-000000000000}"/>
          </ac:picMkLst>
        </pc:picChg>
      </pc:sldChg>
    </pc:docChg>
  </pc:docChgLst>
  <pc:docChgLst>
    <pc:chgData name="Cecilia Patricia Del Castillo Salazar" userId="fa783661-d627-4ed4-9444-c0b931f2b0e4" providerId="ADAL" clId="{16E25CC3-1E38-40AF-809F-B364BB17FD27}"/>
    <pc:docChg chg="custSel addSld modSld modSection">
      <pc:chgData name="Cecilia Patricia Del Castillo Salazar" userId="fa783661-d627-4ed4-9444-c0b931f2b0e4" providerId="ADAL" clId="{16E25CC3-1E38-40AF-809F-B364BB17FD27}" dt="2023-04-14T01:42:59.246" v="303" actId="20577"/>
      <pc:docMkLst>
        <pc:docMk/>
      </pc:docMkLst>
      <pc:sldChg chg="modSp mod">
        <pc:chgData name="Cecilia Patricia Del Castillo Salazar" userId="fa783661-d627-4ed4-9444-c0b931f2b0e4" providerId="ADAL" clId="{16E25CC3-1E38-40AF-809F-B364BB17FD27}" dt="2023-04-14T01:42:59.246" v="303" actId="20577"/>
        <pc:sldMkLst>
          <pc:docMk/>
          <pc:sldMk cId="0" sldId="284"/>
        </pc:sldMkLst>
        <pc:spChg chg="mod ord">
          <ac:chgData name="Cecilia Patricia Del Castillo Salazar" userId="fa783661-d627-4ed4-9444-c0b931f2b0e4" providerId="ADAL" clId="{16E25CC3-1E38-40AF-809F-B364BB17FD27}" dt="2023-04-14T01:42:59.246" v="303" actId="20577"/>
          <ac:spMkLst>
            <pc:docMk/>
            <pc:sldMk cId="0" sldId="284"/>
            <ac:spMk id="415" creationId="{00000000-0000-0000-0000-000000000000}"/>
          </ac:spMkLst>
        </pc:spChg>
      </pc:sldChg>
      <pc:sldChg chg="modSp new mod">
        <pc:chgData name="Cecilia Patricia Del Castillo Salazar" userId="fa783661-d627-4ed4-9444-c0b931f2b0e4" providerId="ADAL" clId="{16E25CC3-1E38-40AF-809F-B364BB17FD27}" dt="2023-04-14T01:39:32.049" v="64" actId="20577"/>
        <pc:sldMkLst>
          <pc:docMk/>
          <pc:sldMk cId="2099377209" sldId="305"/>
        </pc:sldMkLst>
        <pc:spChg chg="mod">
          <ac:chgData name="Cecilia Patricia Del Castillo Salazar" userId="fa783661-d627-4ed4-9444-c0b931f2b0e4" providerId="ADAL" clId="{16E25CC3-1E38-40AF-809F-B364BB17FD27}" dt="2023-04-14T01:39:32.049" v="64" actId="20577"/>
          <ac:spMkLst>
            <pc:docMk/>
            <pc:sldMk cId="2099377209" sldId="305"/>
            <ac:spMk id="2" creationId="{9A97BCF4-ED32-83D2-FE8E-1C658CA36972}"/>
          </ac:spMkLst>
        </pc:spChg>
        <pc:spChg chg="mod">
          <ac:chgData name="Cecilia Patricia Del Castillo Salazar" userId="fa783661-d627-4ed4-9444-c0b931f2b0e4" providerId="ADAL" clId="{16E25CC3-1E38-40AF-809F-B364BB17FD27}" dt="2023-04-14T01:39:27.811" v="42" actId="20577"/>
          <ac:spMkLst>
            <pc:docMk/>
            <pc:sldMk cId="2099377209" sldId="305"/>
            <ac:spMk id="3" creationId="{DA1A7404-5928-2E00-94E2-A32FA919F7F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4871F-4ACE-4967-9353-3492AFCE47D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B3127FEB-DA6E-435F-AA24-DD9E8B802B8C}">
      <dgm:prSet phldrT="[Texto]" custT="1"/>
      <dgm:spPr>
        <a:xfrm>
          <a:off x="246701" y="2309"/>
          <a:ext cx="1495748" cy="897448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s-PE" sz="1400" b="1" i="0" u="none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Atención personalizada</a:t>
          </a:r>
          <a:endParaRPr lang="es-PE" sz="1400" b="1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4BCE074-3DD0-44E5-BB1C-9B606CB7AD15}" type="parTrans" cxnId="{C85D2308-610A-4517-91B1-A8239014CAED}">
      <dgm:prSet/>
      <dgm:spPr/>
      <dgm:t>
        <a:bodyPr/>
        <a:lstStyle/>
        <a:p>
          <a:endParaRPr lang="es-PE" sz="1800" b="1"/>
        </a:p>
      </dgm:t>
    </dgm:pt>
    <dgm:pt modelId="{BD9E5101-0A91-438A-B196-26835A95DFC3}" type="sibTrans" cxnId="{C85D2308-610A-4517-91B1-A8239014CAED}">
      <dgm:prSet/>
      <dgm:spPr/>
      <dgm:t>
        <a:bodyPr/>
        <a:lstStyle/>
        <a:p>
          <a:endParaRPr lang="es-PE" sz="1800" b="1"/>
        </a:p>
      </dgm:t>
    </dgm:pt>
    <dgm:pt modelId="{A7D62F9D-C437-4C3A-947C-219CB7D1749A}">
      <dgm:prSet custT="1"/>
      <dgm:spPr>
        <a:xfrm>
          <a:off x="246701" y="1049333"/>
          <a:ext cx="1495748" cy="897448"/>
        </a:xfrm>
        <a:prstGeom prst="rect">
          <a:avLst/>
        </a:prstGeom>
        <a:solidFill>
          <a:srgbClr val="5B9BD5">
            <a:hueOff val="-2252848"/>
            <a:satOff val="-5806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s-PE" sz="1400" b="1" i="0" u="none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Acompañamiento continuo</a:t>
          </a:r>
          <a:endParaRPr lang="es-PE" sz="1400" b="1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F6F336E-DA78-4F08-9400-D5CE1AFC1A10}" type="parTrans" cxnId="{B43A2496-2B0B-4DD3-BFD2-41807395114A}">
      <dgm:prSet/>
      <dgm:spPr/>
      <dgm:t>
        <a:bodyPr/>
        <a:lstStyle/>
        <a:p>
          <a:endParaRPr lang="es-PE" sz="1800" b="1"/>
        </a:p>
      </dgm:t>
    </dgm:pt>
    <dgm:pt modelId="{981CE0D1-F646-4E8A-B0DE-08D3BF2CA5EE}" type="sibTrans" cxnId="{B43A2496-2B0B-4DD3-BFD2-41807395114A}">
      <dgm:prSet/>
      <dgm:spPr/>
      <dgm:t>
        <a:bodyPr/>
        <a:lstStyle/>
        <a:p>
          <a:endParaRPr lang="es-PE" sz="1800" b="1"/>
        </a:p>
      </dgm:t>
    </dgm:pt>
    <dgm:pt modelId="{2EDDC8D5-95B7-4407-A910-CF6FC3AF8C5F}">
      <dgm:prSet custT="1"/>
      <dgm:spPr>
        <a:xfrm>
          <a:off x="246701" y="2096356"/>
          <a:ext cx="1495748" cy="897448"/>
        </a:xfrm>
        <a:prstGeom prst="rect">
          <a:avLst/>
        </a:prstGeom>
        <a:solidFill>
          <a:srgbClr val="5B9BD5">
            <a:hueOff val="-4505695"/>
            <a:satOff val="-11613"/>
            <a:lumOff val="-78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s-PE" sz="1400" b="1" i="0" u="none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Asesoría técnica</a:t>
          </a:r>
          <a:endParaRPr lang="es-PE" sz="1400" b="1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8B9C4A5-D2EB-4D47-8719-A20CB6A6276D}" type="parTrans" cxnId="{75BF70B5-A54B-46F2-97EF-B3712F8046AA}">
      <dgm:prSet/>
      <dgm:spPr/>
      <dgm:t>
        <a:bodyPr/>
        <a:lstStyle/>
        <a:p>
          <a:endParaRPr lang="es-PE" sz="1800" b="1"/>
        </a:p>
      </dgm:t>
    </dgm:pt>
    <dgm:pt modelId="{992C4198-FBBC-49B5-8B14-65B659FA5750}" type="sibTrans" cxnId="{75BF70B5-A54B-46F2-97EF-B3712F8046AA}">
      <dgm:prSet/>
      <dgm:spPr/>
      <dgm:t>
        <a:bodyPr/>
        <a:lstStyle/>
        <a:p>
          <a:endParaRPr lang="es-PE" sz="1800" b="1"/>
        </a:p>
      </dgm:t>
    </dgm:pt>
    <dgm:pt modelId="{FF4AA2CD-F3E3-46F1-A7D6-BE53D0E3050C}">
      <dgm:prSet custT="1"/>
      <dgm:spPr>
        <a:xfrm>
          <a:off x="246701" y="3143380"/>
          <a:ext cx="1495748" cy="897448"/>
        </a:xfrm>
        <a:prstGeom prst="rect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s-PE" sz="1400" b="1" i="0" u="none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Descuentos </a:t>
          </a:r>
          <a:endParaRPr lang="es-PE" sz="1400" b="1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4D2E1EE-9F5C-4A2F-8900-CCB5676B446E}" type="parTrans" cxnId="{DA9FCBDF-99B9-4B89-B7CD-ED7A9D583566}">
      <dgm:prSet/>
      <dgm:spPr/>
      <dgm:t>
        <a:bodyPr/>
        <a:lstStyle/>
        <a:p>
          <a:endParaRPr lang="es-PE" sz="1800" b="1"/>
        </a:p>
      </dgm:t>
    </dgm:pt>
    <dgm:pt modelId="{06D45D85-2112-4B9C-87F5-0ECE90AB9CF9}" type="sibTrans" cxnId="{DA9FCBDF-99B9-4B89-B7CD-ED7A9D583566}">
      <dgm:prSet/>
      <dgm:spPr/>
      <dgm:t>
        <a:bodyPr/>
        <a:lstStyle/>
        <a:p>
          <a:endParaRPr lang="es-PE" sz="1800" b="1"/>
        </a:p>
      </dgm:t>
    </dgm:pt>
    <dgm:pt modelId="{A8C0DEF2-7E0B-4740-A3A2-48257114E77A}" type="pres">
      <dgm:prSet presAssocID="{4F44871F-4ACE-4967-9353-3492AFCE47DB}" presName="diagram" presStyleCnt="0">
        <dgm:presLayoutVars>
          <dgm:dir/>
          <dgm:resizeHandles val="exact"/>
        </dgm:presLayoutVars>
      </dgm:prSet>
      <dgm:spPr/>
    </dgm:pt>
    <dgm:pt modelId="{C79DC4F6-575B-49C2-B8C5-B4FDEA300A9F}" type="pres">
      <dgm:prSet presAssocID="{B3127FEB-DA6E-435F-AA24-DD9E8B802B8C}" presName="node" presStyleLbl="node1" presStyleIdx="0" presStyleCnt="4">
        <dgm:presLayoutVars>
          <dgm:bulletEnabled val="1"/>
        </dgm:presLayoutVars>
      </dgm:prSet>
      <dgm:spPr/>
    </dgm:pt>
    <dgm:pt modelId="{95C24D60-12C0-4A3F-9AE1-BDD66DB482B7}" type="pres">
      <dgm:prSet presAssocID="{BD9E5101-0A91-438A-B196-26835A95DFC3}" presName="sibTrans" presStyleCnt="0"/>
      <dgm:spPr/>
    </dgm:pt>
    <dgm:pt modelId="{6DF53594-63E8-4D61-8C34-A9020A40C6A5}" type="pres">
      <dgm:prSet presAssocID="{A7D62F9D-C437-4C3A-947C-219CB7D1749A}" presName="node" presStyleLbl="node1" presStyleIdx="1" presStyleCnt="4">
        <dgm:presLayoutVars>
          <dgm:bulletEnabled val="1"/>
        </dgm:presLayoutVars>
      </dgm:prSet>
      <dgm:spPr/>
    </dgm:pt>
    <dgm:pt modelId="{B7D44D59-2AB7-4868-9B3A-260F95BF1D01}" type="pres">
      <dgm:prSet presAssocID="{981CE0D1-F646-4E8A-B0DE-08D3BF2CA5EE}" presName="sibTrans" presStyleCnt="0"/>
      <dgm:spPr/>
    </dgm:pt>
    <dgm:pt modelId="{C34B1567-96FA-4AFB-8D93-937DC1C3AEF9}" type="pres">
      <dgm:prSet presAssocID="{2EDDC8D5-95B7-4407-A910-CF6FC3AF8C5F}" presName="node" presStyleLbl="node1" presStyleIdx="2" presStyleCnt="4">
        <dgm:presLayoutVars>
          <dgm:bulletEnabled val="1"/>
        </dgm:presLayoutVars>
      </dgm:prSet>
      <dgm:spPr/>
    </dgm:pt>
    <dgm:pt modelId="{1583815F-0A2F-42D6-AB7A-DC11AE7F8D4E}" type="pres">
      <dgm:prSet presAssocID="{992C4198-FBBC-49B5-8B14-65B659FA5750}" presName="sibTrans" presStyleCnt="0"/>
      <dgm:spPr/>
    </dgm:pt>
    <dgm:pt modelId="{2A8C6374-887E-4F36-AE43-A58A2601C4C2}" type="pres">
      <dgm:prSet presAssocID="{FF4AA2CD-F3E3-46F1-A7D6-BE53D0E3050C}" presName="node" presStyleLbl="node1" presStyleIdx="3" presStyleCnt="4">
        <dgm:presLayoutVars>
          <dgm:bulletEnabled val="1"/>
        </dgm:presLayoutVars>
      </dgm:prSet>
      <dgm:spPr/>
    </dgm:pt>
  </dgm:ptLst>
  <dgm:cxnLst>
    <dgm:cxn modelId="{C85D2308-610A-4517-91B1-A8239014CAED}" srcId="{4F44871F-4ACE-4967-9353-3492AFCE47DB}" destId="{B3127FEB-DA6E-435F-AA24-DD9E8B802B8C}" srcOrd="0" destOrd="0" parTransId="{74BCE074-3DD0-44E5-BB1C-9B606CB7AD15}" sibTransId="{BD9E5101-0A91-438A-B196-26835A95DFC3}"/>
    <dgm:cxn modelId="{0B332463-4E83-4026-8AA9-AAC840E43125}" type="presOf" srcId="{FF4AA2CD-F3E3-46F1-A7D6-BE53D0E3050C}" destId="{2A8C6374-887E-4F36-AE43-A58A2601C4C2}" srcOrd="0" destOrd="0" presId="urn:microsoft.com/office/officeart/2005/8/layout/default"/>
    <dgm:cxn modelId="{B43A2496-2B0B-4DD3-BFD2-41807395114A}" srcId="{4F44871F-4ACE-4967-9353-3492AFCE47DB}" destId="{A7D62F9D-C437-4C3A-947C-219CB7D1749A}" srcOrd="1" destOrd="0" parTransId="{5F6F336E-DA78-4F08-9400-D5CE1AFC1A10}" sibTransId="{981CE0D1-F646-4E8A-B0DE-08D3BF2CA5EE}"/>
    <dgm:cxn modelId="{75BF70B5-A54B-46F2-97EF-B3712F8046AA}" srcId="{4F44871F-4ACE-4967-9353-3492AFCE47DB}" destId="{2EDDC8D5-95B7-4407-A910-CF6FC3AF8C5F}" srcOrd="2" destOrd="0" parTransId="{38B9C4A5-D2EB-4D47-8719-A20CB6A6276D}" sibTransId="{992C4198-FBBC-49B5-8B14-65B659FA5750}"/>
    <dgm:cxn modelId="{A5D64DBD-B017-42E0-A709-E8257922C836}" type="presOf" srcId="{4F44871F-4ACE-4967-9353-3492AFCE47DB}" destId="{A8C0DEF2-7E0B-4740-A3A2-48257114E77A}" srcOrd="0" destOrd="0" presId="urn:microsoft.com/office/officeart/2005/8/layout/default"/>
    <dgm:cxn modelId="{5067FECD-2A3B-4AAE-9923-5455F7872C70}" type="presOf" srcId="{B3127FEB-DA6E-435F-AA24-DD9E8B802B8C}" destId="{C79DC4F6-575B-49C2-B8C5-B4FDEA300A9F}" srcOrd="0" destOrd="0" presId="urn:microsoft.com/office/officeart/2005/8/layout/default"/>
    <dgm:cxn modelId="{8B9EA8D8-FA7D-4BEF-8CCB-D02EEE7BF06A}" type="presOf" srcId="{A7D62F9D-C437-4C3A-947C-219CB7D1749A}" destId="{6DF53594-63E8-4D61-8C34-A9020A40C6A5}" srcOrd="0" destOrd="0" presId="urn:microsoft.com/office/officeart/2005/8/layout/default"/>
    <dgm:cxn modelId="{DA9FCBDF-99B9-4B89-B7CD-ED7A9D583566}" srcId="{4F44871F-4ACE-4967-9353-3492AFCE47DB}" destId="{FF4AA2CD-F3E3-46F1-A7D6-BE53D0E3050C}" srcOrd="3" destOrd="0" parTransId="{C4D2E1EE-9F5C-4A2F-8900-CCB5676B446E}" sibTransId="{06D45D85-2112-4B9C-87F5-0ECE90AB9CF9}"/>
    <dgm:cxn modelId="{DAECA2FB-751D-4265-809D-F4F007A1CB06}" type="presOf" srcId="{2EDDC8D5-95B7-4407-A910-CF6FC3AF8C5F}" destId="{C34B1567-96FA-4AFB-8D93-937DC1C3AEF9}" srcOrd="0" destOrd="0" presId="urn:microsoft.com/office/officeart/2005/8/layout/default"/>
    <dgm:cxn modelId="{29D20117-9F8F-4AD1-B78E-2E292E64D160}" type="presParOf" srcId="{A8C0DEF2-7E0B-4740-A3A2-48257114E77A}" destId="{C79DC4F6-575B-49C2-B8C5-B4FDEA300A9F}" srcOrd="0" destOrd="0" presId="urn:microsoft.com/office/officeart/2005/8/layout/default"/>
    <dgm:cxn modelId="{E2E0D527-65D4-4954-9040-13B9A3D5265C}" type="presParOf" srcId="{A8C0DEF2-7E0B-4740-A3A2-48257114E77A}" destId="{95C24D60-12C0-4A3F-9AE1-BDD66DB482B7}" srcOrd="1" destOrd="0" presId="urn:microsoft.com/office/officeart/2005/8/layout/default"/>
    <dgm:cxn modelId="{7EA210F7-ED25-406E-88DB-AC6F8C1C09FF}" type="presParOf" srcId="{A8C0DEF2-7E0B-4740-A3A2-48257114E77A}" destId="{6DF53594-63E8-4D61-8C34-A9020A40C6A5}" srcOrd="2" destOrd="0" presId="urn:microsoft.com/office/officeart/2005/8/layout/default"/>
    <dgm:cxn modelId="{3DBF0A80-E403-4823-9BB7-312AB26A7C24}" type="presParOf" srcId="{A8C0DEF2-7E0B-4740-A3A2-48257114E77A}" destId="{B7D44D59-2AB7-4868-9B3A-260F95BF1D01}" srcOrd="3" destOrd="0" presId="urn:microsoft.com/office/officeart/2005/8/layout/default"/>
    <dgm:cxn modelId="{EB215B63-68ED-4D49-839E-FAF07FCD8344}" type="presParOf" srcId="{A8C0DEF2-7E0B-4740-A3A2-48257114E77A}" destId="{C34B1567-96FA-4AFB-8D93-937DC1C3AEF9}" srcOrd="4" destOrd="0" presId="urn:microsoft.com/office/officeart/2005/8/layout/default"/>
    <dgm:cxn modelId="{983AE082-05A3-4A45-9428-3D17C5CB1153}" type="presParOf" srcId="{A8C0DEF2-7E0B-4740-A3A2-48257114E77A}" destId="{1583815F-0A2F-42D6-AB7A-DC11AE7F8D4E}" srcOrd="5" destOrd="0" presId="urn:microsoft.com/office/officeart/2005/8/layout/default"/>
    <dgm:cxn modelId="{128934EC-1439-42BA-B4B7-97BEE7A40C84}" type="presParOf" srcId="{A8C0DEF2-7E0B-4740-A3A2-48257114E77A}" destId="{2A8C6374-887E-4F36-AE43-A58A2601C4C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DC4F6-575B-49C2-B8C5-B4FDEA300A9F}">
      <dsp:nvSpPr>
        <dsp:cNvPr id="0" name=""/>
        <dsp:cNvSpPr/>
      </dsp:nvSpPr>
      <dsp:spPr>
        <a:xfrm>
          <a:off x="287196" y="848"/>
          <a:ext cx="1379688" cy="82781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i="0" u="none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Atención personalizada</a:t>
          </a:r>
          <a:endParaRPr lang="es-PE" sz="1400" b="1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7196" y="848"/>
        <a:ext cx="1379688" cy="827812"/>
      </dsp:txXfrm>
    </dsp:sp>
    <dsp:sp modelId="{6DF53594-63E8-4D61-8C34-A9020A40C6A5}">
      <dsp:nvSpPr>
        <dsp:cNvPr id="0" name=""/>
        <dsp:cNvSpPr/>
      </dsp:nvSpPr>
      <dsp:spPr>
        <a:xfrm>
          <a:off x="287196" y="966630"/>
          <a:ext cx="1379688" cy="827812"/>
        </a:xfrm>
        <a:prstGeom prst="rect">
          <a:avLst/>
        </a:prstGeom>
        <a:solidFill>
          <a:srgbClr val="5B9BD5">
            <a:hueOff val="-2252848"/>
            <a:satOff val="-5806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i="0" u="none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Acompañamiento continuo</a:t>
          </a:r>
          <a:endParaRPr lang="es-PE" sz="1400" b="1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7196" y="966630"/>
        <a:ext cx="1379688" cy="827812"/>
      </dsp:txXfrm>
    </dsp:sp>
    <dsp:sp modelId="{C34B1567-96FA-4AFB-8D93-937DC1C3AEF9}">
      <dsp:nvSpPr>
        <dsp:cNvPr id="0" name=""/>
        <dsp:cNvSpPr/>
      </dsp:nvSpPr>
      <dsp:spPr>
        <a:xfrm>
          <a:off x="287196" y="1932411"/>
          <a:ext cx="1379688" cy="827812"/>
        </a:xfrm>
        <a:prstGeom prst="rect">
          <a:avLst/>
        </a:prstGeom>
        <a:solidFill>
          <a:srgbClr val="5B9BD5">
            <a:hueOff val="-4505695"/>
            <a:satOff val="-11613"/>
            <a:lumOff val="-78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i="0" u="none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Asesoría técnica</a:t>
          </a:r>
          <a:endParaRPr lang="es-PE" sz="1400" b="1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7196" y="1932411"/>
        <a:ext cx="1379688" cy="827812"/>
      </dsp:txXfrm>
    </dsp:sp>
    <dsp:sp modelId="{2A8C6374-887E-4F36-AE43-A58A2601C4C2}">
      <dsp:nvSpPr>
        <dsp:cNvPr id="0" name=""/>
        <dsp:cNvSpPr/>
      </dsp:nvSpPr>
      <dsp:spPr>
        <a:xfrm>
          <a:off x="287196" y="2898193"/>
          <a:ext cx="1379688" cy="827812"/>
        </a:xfrm>
        <a:prstGeom prst="rect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i="0" u="none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Descuentos </a:t>
          </a:r>
          <a:endParaRPr lang="es-PE" sz="1400" b="1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7196" y="2898193"/>
        <a:ext cx="1379688" cy="82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corp.com.pe/media/investor_kit/Alicorp_Corporate_Presentation_-_March_20_vPublic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407013ad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0407013ad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407013ad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0407013ad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815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fbf9ddde4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dfbf9ddde4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2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407013a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0407013a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6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dfbf9ddd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dfbf9ddd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dfbf9ddd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dfbf9ddd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62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f1dd0a0f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f1dd0a0f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79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407013ad4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407013ad4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6500143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6500143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6500143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6500143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fbf9ddde4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fbf9ddde4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bf9ddde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dfbf9ddde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fbf9ddd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dfbf9ddd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50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fbf9ddde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fbf9ddde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52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e6ae85f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e6ae85f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6500143d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6500143d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PowerPoint Presentation (alicorp.com.pe)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c2038e17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c2038e17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fbf9ddde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dfbf9ddde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f1dd0a0f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f1dd0a0f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B435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7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 extrusionOk="0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7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20" name="Google Shape;20;p7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 rot="5400000">
            <a:off x="3872484" y="-562355"/>
            <a:ext cx="4023360" cy="972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 rot="5400000">
            <a:off x="7334250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 rot="5400000">
            <a:off x="2076450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88" name="Google Shape;88;p17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pic>
        <p:nvPicPr>
          <p:cNvPr id="2" name="Imagen 29" descr="Logotipo&#10;&#10;Descripción generada automáticamente">
            <a:extLst>
              <a:ext uri="{FF2B5EF4-FFF2-40B4-BE49-F238E27FC236}">
                <a16:creationId xmlns:a16="http://schemas.microsoft.com/office/drawing/2014/main" id="{89FAAEA1-67FC-5C25-40C2-7F0CA3EF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406" y="5839373"/>
            <a:ext cx="1342524" cy="13425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pic>
        <p:nvPicPr>
          <p:cNvPr id="2" name="Imagen 29" descr="Logotipo&#10;&#10;Descripción generada automáticamente">
            <a:extLst>
              <a:ext uri="{FF2B5EF4-FFF2-40B4-BE49-F238E27FC236}">
                <a16:creationId xmlns:a16="http://schemas.microsoft.com/office/drawing/2014/main" id="{A0031C55-B814-7C9E-B21F-DB85CBAFA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406" y="5839373"/>
            <a:ext cx="1342524" cy="13425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8836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 extrusionOk="0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42" name="Google Shape;42;p10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3"/>
          </p:nvPr>
        </p:nvSpPr>
        <p:spPr>
          <a:xfrm>
            <a:off x="5989320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4"/>
          </p:nvPr>
        </p:nvSpPr>
        <p:spPr>
          <a:xfrm>
            <a:off x="5989320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pic>
        <p:nvPicPr>
          <p:cNvPr id="2" name="Imagen 29" descr="Logotipo&#10;&#10;Descripción generada automáticamente">
            <a:extLst>
              <a:ext uri="{FF2B5EF4-FFF2-40B4-BE49-F238E27FC236}">
                <a16:creationId xmlns:a16="http://schemas.microsoft.com/office/drawing/2014/main" id="{E55189A4-7D63-FEC0-4F20-D203D00E4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406" y="5839373"/>
            <a:ext cx="1342524" cy="13425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pic>
        <p:nvPicPr>
          <p:cNvPr id="2" name="Imagen 29" descr="Logotipo&#10;&#10;Descripción generada automáticamente">
            <a:extLst>
              <a:ext uri="{FF2B5EF4-FFF2-40B4-BE49-F238E27FC236}">
                <a16:creationId xmlns:a16="http://schemas.microsoft.com/office/drawing/2014/main" id="{8975C33D-6807-92DA-2679-1BBC2F300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406" y="5839373"/>
            <a:ext cx="1342524" cy="13425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F19279"/>
          </a:solidFill>
          <a:ln>
            <a:noFill/>
          </a:ln>
        </p:spPr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75" name="Google Shape;75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  <p:cxnSp>
        <p:nvCxnSpPr>
          <p:cNvPr id="11" name="Google Shape;11;p6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diagramData" Target="../diagrams/data1.xm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0" y="4772026"/>
            <a:ext cx="8220075" cy="176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</a:pPr>
            <a:r>
              <a:rPr lang="es-PE" sz="4000" b="1"/>
              <a:t>INCREMENTO DE VENTAS CON UN SISTEMA DE RECOMENDACIÓN EN CONSUMO MASIVO</a:t>
            </a:r>
            <a:endParaRPr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8586787" y="5019674"/>
            <a:ext cx="3243263" cy="15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PE"/>
              <a:t>Integrantes: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Twentieth Century"/>
              <a:buChar char="-"/>
            </a:pPr>
            <a:r>
              <a:rPr lang="es-PE"/>
              <a:t>Idmir De La Cruz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Twentieth Century"/>
              <a:buChar char="-"/>
            </a:pPr>
            <a:r>
              <a:rPr lang="es-PE"/>
              <a:t>Tulio Pinillos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Twentieth Century"/>
              <a:buChar char="-"/>
            </a:pPr>
            <a:r>
              <a:rPr lang="es-PE"/>
              <a:t>Cecilia Del Castillo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Twentieth Century"/>
              <a:buChar char="-"/>
            </a:pPr>
            <a:r>
              <a:rPr lang="es-PE"/>
              <a:t>Daniel Godoy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Twentieth Century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73327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Análisis de requerimientos</a:t>
            </a:r>
            <a:endParaRPr lang="es-ES" sz="3300">
              <a:solidFill>
                <a:srgbClr val="888888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Definición del modelo de la arquitectura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rgbClr val="888888"/>
                </a:solidFill>
              </a:rPr>
              <a:t>Carga inicial de datos (ETL)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Automatización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Analítica avanzada  </a:t>
            </a:r>
            <a:endParaRPr lang="es-ES" sz="33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A2483-BC75-CB8A-AC46-A48163F9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Arquitectura de la solución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688DAF-D735-37D5-10FD-6FF87ACD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1858765"/>
            <a:ext cx="9972173" cy="46544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407013ad4_0_4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s-PE"/>
              <a:t>Modelo multidimensional</a:t>
            </a:r>
            <a:endParaRPr/>
          </a:p>
        </p:txBody>
      </p:sp>
      <p:pic>
        <p:nvPicPr>
          <p:cNvPr id="348" name="Google Shape;348;g20407013ad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75" y="2084916"/>
            <a:ext cx="5583415" cy="4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E418C6F9-385E-E341-04C4-70CF94C3718D}"/>
              </a:ext>
            </a:extLst>
          </p:cNvPr>
          <p:cNvSpPr/>
          <p:nvPr/>
        </p:nvSpPr>
        <p:spPr>
          <a:xfrm>
            <a:off x="1704363" y="2318608"/>
            <a:ext cx="2539074" cy="432000"/>
          </a:xfrm>
          <a:custGeom>
            <a:avLst/>
            <a:gdLst>
              <a:gd name="connsiteX0" fmla="*/ 0 w 2539074"/>
              <a:gd name="connsiteY0" fmla="*/ 0 h 432000"/>
              <a:gd name="connsiteX1" fmla="*/ 2539074 w 2539074"/>
              <a:gd name="connsiteY1" fmla="*/ 0 h 432000"/>
              <a:gd name="connsiteX2" fmla="*/ 2539074 w 2539074"/>
              <a:gd name="connsiteY2" fmla="*/ 432000 h 432000"/>
              <a:gd name="connsiteX3" fmla="*/ 0 w 2539074"/>
              <a:gd name="connsiteY3" fmla="*/ 432000 h 432000"/>
              <a:gd name="connsiteX4" fmla="*/ 0 w 2539074"/>
              <a:gd name="connsiteY4" fmla="*/ 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74" h="432000">
                <a:moveTo>
                  <a:pt x="0" y="0"/>
                </a:moveTo>
                <a:lnTo>
                  <a:pt x="2539074" y="0"/>
                </a:lnTo>
                <a:lnTo>
                  <a:pt x="2539074" y="432000"/>
                </a:lnTo>
                <a:lnTo>
                  <a:pt x="0" y="432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60960" rIns="106680" bIns="609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1500" kern="1200"/>
              <a:t>Dimensiones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7A30F709-E382-64D1-0A61-8AC8B7F08169}"/>
              </a:ext>
            </a:extLst>
          </p:cNvPr>
          <p:cNvSpPr/>
          <p:nvPr/>
        </p:nvSpPr>
        <p:spPr>
          <a:xfrm>
            <a:off x="1704363" y="2750608"/>
            <a:ext cx="2539074" cy="1564650"/>
          </a:xfrm>
          <a:custGeom>
            <a:avLst/>
            <a:gdLst>
              <a:gd name="connsiteX0" fmla="*/ 0 w 2539074"/>
              <a:gd name="connsiteY0" fmla="*/ 0 h 1564650"/>
              <a:gd name="connsiteX1" fmla="*/ 2539074 w 2539074"/>
              <a:gd name="connsiteY1" fmla="*/ 0 h 1564650"/>
              <a:gd name="connsiteX2" fmla="*/ 2539074 w 2539074"/>
              <a:gd name="connsiteY2" fmla="*/ 1564650 h 1564650"/>
              <a:gd name="connsiteX3" fmla="*/ 0 w 2539074"/>
              <a:gd name="connsiteY3" fmla="*/ 1564650 h 1564650"/>
              <a:gd name="connsiteX4" fmla="*/ 0 w 2539074"/>
              <a:gd name="connsiteY4" fmla="*/ 0 h 156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74" h="1564650">
                <a:moveTo>
                  <a:pt x="0" y="0"/>
                </a:moveTo>
                <a:lnTo>
                  <a:pt x="2539074" y="0"/>
                </a:lnTo>
                <a:lnTo>
                  <a:pt x="2539074" y="1564650"/>
                </a:lnTo>
                <a:lnTo>
                  <a:pt x="0" y="1564650"/>
                </a:lnTo>
                <a:lnTo>
                  <a:pt x="0" y="0"/>
                </a:lnTo>
                <a:close/>
              </a:path>
            </a:pathLst>
          </a:custGeom>
          <a:solidFill>
            <a:srgbClr val="ABDBFF">
              <a:alpha val="15686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106680" bIns="120015" numCol="1" spcCol="1270" anchor="t" anchorCtr="0">
            <a:noAutofit/>
          </a:bodyPr>
          <a:lstStyle/>
          <a:p>
            <a:pPr marL="114300" lvl="1" indent="-11430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s-PE" sz="1500" kern="1200"/>
              <a:t>DIM_CATEGORIA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DIM_CLIENTE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DIM_DISTRITO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DIM_PRODUCTO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DIM_TIEMPO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DIM_TRANSACCIONES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BF08198-3344-9841-B53C-BF45A34CE1F2}"/>
              </a:ext>
            </a:extLst>
          </p:cNvPr>
          <p:cNvSpPr/>
          <p:nvPr/>
        </p:nvSpPr>
        <p:spPr>
          <a:xfrm>
            <a:off x="1704363" y="4806557"/>
            <a:ext cx="2539074" cy="432000"/>
          </a:xfrm>
          <a:custGeom>
            <a:avLst/>
            <a:gdLst>
              <a:gd name="connsiteX0" fmla="*/ 0 w 2539074"/>
              <a:gd name="connsiteY0" fmla="*/ 0 h 432000"/>
              <a:gd name="connsiteX1" fmla="*/ 2539074 w 2539074"/>
              <a:gd name="connsiteY1" fmla="*/ 0 h 432000"/>
              <a:gd name="connsiteX2" fmla="*/ 2539074 w 2539074"/>
              <a:gd name="connsiteY2" fmla="*/ 432000 h 432000"/>
              <a:gd name="connsiteX3" fmla="*/ 0 w 2539074"/>
              <a:gd name="connsiteY3" fmla="*/ 432000 h 432000"/>
              <a:gd name="connsiteX4" fmla="*/ 0 w 2539074"/>
              <a:gd name="connsiteY4" fmla="*/ 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74" h="432000">
                <a:moveTo>
                  <a:pt x="0" y="0"/>
                </a:moveTo>
                <a:lnTo>
                  <a:pt x="2539074" y="0"/>
                </a:lnTo>
                <a:lnTo>
                  <a:pt x="2539074" y="432000"/>
                </a:lnTo>
                <a:lnTo>
                  <a:pt x="0" y="432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60960" rIns="106680" bIns="6096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1500" kern="1200"/>
              <a:t>Medidas: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00DD7A8-84BC-B7C9-F3AB-6D353A093341}"/>
              </a:ext>
            </a:extLst>
          </p:cNvPr>
          <p:cNvSpPr/>
          <p:nvPr/>
        </p:nvSpPr>
        <p:spPr>
          <a:xfrm>
            <a:off x="1704363" y="5238557"/>
            <a:ext cx="2539074" cy="936867"/>
          </a:xfrm>
          <a:custGeom>
            <a:avLst/>
            <a:gdLst>
              <a:gd name="connsiteX0" fmla="*/ 0 w 2539074"/>
              <a:gd name="connsiteY0" fmla="*/ 0 h 1564650"/>
              <a:gd name="connsiteX1" fmla="*/ 2539074 w 2539074"/>
              <a:gd name="connsiteY1" fmla="*/ 0 h 1564650"/>
              <a:gd name="connsiteX2" fmla="*/ 2539074 w 2539074"/>
              <a:gd name="connsiteY2" fmla="*/ 1564650 h 1564650"/>
              <a:gd name="connsiteX3" fmla="*/ 0 w 2539074"/>
              <a:gd name="connsiteY3" fmla="*/ 1564650 h 1564650"/>
              <a:gd name="connsiteX4" fmla="*/ 0 w 2539074"/>
              <a:gd name="connsiteY4" fmla="*/ 0 h 156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9074" h="1564650">
                <a:moveTo>
                  <a:pt x="0" y="0"/>
                </a:moveTo>
                <a:lnTo>
                  <a:pt x="2539074" y="0"/>
                </a:lnTo>
                <a:lnTo>
                  <a:pt x="2539074" y="1564650"/>
                </a:lnTo>
                <a:lnTo>
                  <a:pt x="0" y="1564650"/>
                </a:lnTo>
                <a:lnTo>
                  <a:pt x="0" y="0"/>
                </a:lnTo>
                <a:close/>
              </a:path>
            </a:pathLst>
          </a:custGeom>
          <a:solidFill>
            <a:srgbClr val="ABDBFF">
              <a:alpha val="15686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106680" bIns="120015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MONTO_SOLES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PE" sz="1500" kern="1200"/>
              <a:t>MONTO_TOTAL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73327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Análisis de requerimientos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Definición del modelo de la arquitectura</a:t>
            </a:r>
            <a:endParaRPr lang="es-ES" sz="3300">
              <a:solidFill>
                <a:srgbClr val="888888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Carga inicial de datos (ETL)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Automatización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Analítica avanzada  </a:t>
            </a:r>
            <a:endParaRPr lang="es-ES" sz="33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1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dfbf9ddde4_0_219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s-PE"/>
              <a:t>ETL</a:t>
            </a:r>
            <a:endParaRPr/>
          </a:p>
        </p:txBody>
      </p:sp>
      <p:sp>
        <p:nvSpPr>
          <p:cNvPr id="370" name="Google Shape;370;g1dfbf9ddde4_0_219"/>
          <p:cNvSpPr txBox="1"/>
          <p:nvPr/>
        </p:nvSpPr>
        <p:spPr>
          <a:xfrm>
            <a:off x="-1564191" y="-511926"/>
            <a:ext cx="83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Twentieth Century"/>
                <a:ea typeface="Twentieth Century"/>
                <a:cs typeface="Twentieth Century"/>
                <a:sym typeface="Twentieth Century"/>
              </a:rPr>
              <a:t>Incluir foto del cubo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1" name="Google Shape;371;g1dfbf9ddde4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51" y="1979100"/>
            <a:ext cx="8929534" cy="429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73327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Análisis de requerimientos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Definición del modelo de la arquitectura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Carga inicial de datos (ETL)</a:t>
            </a:r>
            <a:endParaRPr lang="es-ES" sz="3300">
              <a:solidFill>
                <a:srgbClr val="888888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chemeClr val="lt1"/>
                </a:solidFill>
              </a:rPr>
              <a:t>Automatización</a:t>
            </a:r>
            <a:endParaRPr lang="es-ES" sz="3300">
              <a:solidFill>
                <a:schemeClr val="lt1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Analítica avanzada  </a:t>
            </a:r>
            <a:endParaRPr lang="es-ES" sz="33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8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0407013ad4_0_0"/>
          <p:cNvSpPr txBox="1">
            <a:spLocks noGrp="1"/>
          </p:cNvSpPr>
          <p:nvPr>
            <p:ph type="title"/>
          </p:nvPr>
        </p:nvSpPr>
        <p:spPr>
          <a:xfrm>
            <a:off x="937864" y="556461"/>
            <a:ext cx="10927698" cy="144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5000"/>
            </a:pPr>
            <a:r>
              <a:rPr lang="es-PE"/>
              <a:t>Automatización del </a:t>
            </a:r>
            <a:r>
              <a:rPr lang="es-PE" err="1"/>
              <a:t>Datamart</a:t>
            </a:r>
            <a:r>
              <a:rPr lang="es-PE"/>
              <a:t> Ventas</a:t>
            </a:r>
            <a:endParaRPr/>
          </a:p>
        </p:txBody>
      </p:sp>
      <p:pic>
        <p:nvPicPr>
          <p:cNvPr id="386" name="Google Shape;386;g20407013ad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02" y="2476915"/>
            <a:ext cx="7087360" cy="24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73327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Análisis de requerimientos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Definición del modelo de la arquitectura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Carga inicial de datos (ETL)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Automatización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s-PE" sz="3300">
                <a:solidFill>
                  <a:schemeClr val="lt1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Analítica avanzada  </a:t>
            </a:r>
            <a:endParaRPr lang="es-ES" sz="33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0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8DDF9C-E2B9-1374-1E26-C55DA6C41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70EEC-4925-02BF-0AE9-8B4C9DFC3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"/>
          <a:stretch/>
        </p:blipFill>
        <p:spPr>
          <a:xfrm>
            <a:off x="23567" y="0"/>
            <a:ext cx="12144866" cy="68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f1dd0a0f0_0_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Disclaimer</a:t>
            </a:r>
            <a:endParaRPr/>
          </a:p>
        </p:txBody>
      </p:sp>
      <p:sp>
        <p:nvSpPr>
          <p:cNvPr id="100" name="Google Shape;100;g1df1dd0a0f0_0_8"/>
          <p:cNvSpPr txBox="1">
            <a:spLocks noGrp="1"/>
          </p:cNvSpPr>
          <p:nvPr>
            <p:ph type="body" idx="1"/>
          </p:nvPr>
        </p:nvSpPr>
        <p:spPr>
          <a:xfrm>
            <a:off x="1024122" y="2286000"/>
            <a:ext cx="10070400" cy="4023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PE"/>
              <a:t>Esta presentación se hizo evaluando la empresa Alicorp SA como caso de estudio con fines académicos, la información que se presentará no debe considerarse como data oficial de la empresa.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73327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412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Análisis de requerimientos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Definición del modelo de la arquitectura</a:t>
            </a:r>
            <a:endParaRPr lang="es-ES" sz="3300">
              <a:solidFill>
                <a:srgbClr val="888888"/>
              </a:solidFill>
            </a:endParaRPr>
          </a:p>
          <a:p>
            <a:pPr marL="4572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Carga inicial de datos (ETL)</a:t>
            </a:r>
            <a:endParaRPr lang="es-ES" sz="3300">
              <a:solidFill>
                <a:srgbClr val="888888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Automatización</a:t>
            </a:r>
            <a:endParaRPr lang="es-ES" sz="3300">
              <a:solidFill>
                <a:srgbClr val="888888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chemeClr val="lt1"/>
                </a:solidFill>
              </a:rPr>
              <a:t>Analítica avanzada </a:t>
            </a:r>
            <a:r>
              <a:rPr lang="es-PE" sz="3300">
                <a:solidFill>
                  <a:srgbClr val="FF0000"/>
                </a:solidFill>
              </a:rPr>
              <a:t> </a:t>
            </a:r>
            <a:endParaRPr lang="es-ES" sz="33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94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407013ad4_6_14"/>
          <p:cNvSpPr txBox="1">
            <a:spLocks noGrp="1"/>
          </p:cNvSpPr>
          <p:nvPr>
            <p:ph type="title"/>
          </p:nvPr>
        </p:nvSpPr>
        <p:spPr>
          <a:xfrm>
            <a:off x="704914" y="173325"/>
            <a:ext cx="11480834" cy="6656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600" dirty="0"/>
              <a:t>Proyección promedio de ventas al 2023 de 12 millones</a:t>
            </a:r>
          </a:p>
        </p:txBody>
      </p:sp>
      <p:pic>
        <p:nvPicPr>
          <p:cNvPr id="5" name="Google Shape;553;g20407013ad4_3_0">
            <a:extLst>
              <a:ext uri="{FF2B5EF4-FFF2-40B4-BE49-F238E27FC236}">
                <a16:creationId xmlns:a16="http://schemas.microsoft.com/office/drawing/2014/main" id="{F16EA2DA-D948-9915-4693-373D7CE893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15" t="30900" r="7106" b="3056"/>
          <a:stretch/>
        </p:blipFill>
        <p:spPr>
          <a:xfrm>
            <a:off x="5899635" y="2024235"/>
            <a:ext cx="6290846" cy="430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4;g20407013ad4_3_0">
            <a:extLst>
              <a:ext uri="{FF2B5EF4-FFF2-40B4-BE49-F238E27FC236}">
                <a16:creationId xmlns:a16="http://schemas.microsoft.com/office/drawing/2014/main" id="{F0CE6834-3D20-F4D4-47FC-03B713884839}"/>
              </a:ext>
            </a:extLst>
          </p:cNvPr>
          <p:cNvSpPr txBox="1"/>
          <p:nvPr/>
        </p:nvSpPr>
        <p:spPr>
          <a:xfrm>
            <a:off x="1011509" y="1034593"/>
            <a:ext cx="1066169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PE" dirty="0">
                <a:latin typeface="Twentieth Century"/>
                <a:ea typeface="Twentieth Century"/>
                <a:cs typeface="Twentieth Century"/>
                <a:sym typeface="Twentieth Century"/>
              </a:rPr>
              <a:t>Para estimar las ventas hemos usado un modelo ARIMA de Machine </a:t>
            </a:r>
            <a:r>
              <a:rPr lang="es-PE" dirty="0" err="1">
                <a:latin typeface="Twentieth Century"/>
                <a:ea typeface="Twentieth Century"/>
                <a:cs typeface="Twentieth Century"/>
                <a:sym typeface="Twentieth Century"/>
              </a:rPr>
              <a:t>Learning</a:t>
            </a:r>
            <a:r>
              <a:rPr lang="es-PE" dirty="0">
                <a:latin typeface="Twentieth Century"/>
                <a:ea typeface="Twentieth Century"/>
                <a:cs typeface="Twentieth Century"/>
                <a:sym typeface="Twentieth Century"/>
              </a:rPr>
              <a:t> con </a:t>
            </a:r>
            <a:r>
              <a:rPr lang="es-PE" dirty="0" err="1">
                <a:latin typeface="Twentieth Century"/>
                <a:ea typeface="Twentieth Century"/>
                <a:cs typeface="Twentieth Century"/>
                <a:sym typeface="Twentieth Century"/>
              </a:rPr>
              <a:t>Bigquery</a:t>
            </a:r>
            <a:r>
              <a:rPr lang="es-PE" dirty="0">
                <a:latin typeface="Twentieth Century"/>
                <a:ea typeface="Twentieth Century"/>
                <a:cs typeface="Twentieth Century"/>
                <a:sym typeface="Twentieth Century"/>
              </a:rPr>
              <a:t>. </a:t>
            </a:r>
            <a:br>
              <a:rPr lang="es-PE" dirty="0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s-PE" dirty="0">
                <a:latin typeface="Twentieth Century"/>
                <a:ea typeface="Twentieth Century"/>
                <a:cs typeface="Twentieth Century"/>
                <a:sym typeface="Twentieth Century"/>
              </a:rPr>
              <a:t>Para el año 2023 se estima que las ventas alcanzaran los 12 millones en promedio. </a:t>
            </a:r>
            <a:endParaRPr lang="es-ES" dirty="0">
              <a:latin typeface="Twentieth Century"/>
              <a:ea typeface="Twentieth Century"/>
              <a:cs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E" dirty="0">
              <a:latin typeface="Twentieth Century"/>
              <a:ea typeface="Twentieth Century"/>
              <a:cs typeface="Twentieth Century"/>
            </a:endParaRPr>
          </a:p>
        </p:txBody>
      </p:sp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4DA45D-54B8-D6B8-E130-1CCBDC2B26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1" r="2792" b="227"/>
          <a:stretch/>
        </p:blipFill>
        <p:spPr>
          <a:xfrm>
            <a:off x="70022" y="2023692"/>
            <a:ext cx="5709310" cy="47465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"/>
          <p:cNvSpPr txBox="1">
            <a:spLocks noGrp="1"/>
          </p:cNvSpPr>
          <p:nvPr>
            <p:ph type="title"/>
          </p:nvPr>
        </p:nvSpPr>
        <p:spPr>
          <a:xfrm>
            <a:off x="937863" y="312046"/>
            <a:ext cx="12034827" cy="147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s-ES" sz="4800"/>
              <a:t>Para lograr una recomendación precisa nos basamos en patrones de comportamiento</a:t>
            </a:r>
          </a:p>
        </p:txBody>
      </p:sp>
      <p:grpSp>
        <p:nvGrpSpPr>
          <p:cNvPr id="513" name="Google Shape;513;p5"/>
          <p:cNvGrpSpPr/>
          <p:nvPr/>
        </p:nvGrpSpPr>
        <p:grpSpPr>
          <a:xfrm>
            <a:off x="7281294" y="2471557"/>
            <a:ext cx="2337806" cy="3801226"/>
            <a:chOff x="807954" y="0"/>
            <a:chExt cx="2337806" cy="3801226"/>
          </a:xfrm>
        </p:grpSpPr>
        <p:sp>
          <p:nvSpPr>
            <p:cNvPr id="514" name="Google Shape;514;p5"/>
            <p:cNvSpPr/>
            <p:nvPr/>
          </p:nvSpPr>
          <p:spPr>
            <a:xfrm>
              <a:off x="1316128" y="0"/>
              <a:ext cx="1829632" cy="18299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3"/>
                    <a:pt x="107126" y="25773"/>
                    <a:pt x="111044" y="52526"/>
                  </a:cubicBezTo>
                  <a:cubicBezTo>
                    <a:pt x="114961" y="79279"/>
                    <a:pt x="97559" y="104517"/>
                    <a:pt x="71162" y="110367"/>
                  </a:cubicBezTo>
                  <a:lnTo>
                    <a:pt x="70593" y="118429"/>
                  </a:lnTo>
                  <a:lnTo>
                    <a:pt x="56830" y="104890"/>
                  </a:lnTo>
                  <a:lnTo>
                    <a:pt x="72706" y="88508"/>
                  </a:lnTo>
                  <a:lnTo>
                    <a:pt x="72145" y="96445"/>
                  </a:lnTo>
                  <a:lnTo>
                    <a:pt x="72145" y="96445"/>
                  </a:lnTo>
                  <a:cubicBezTo>
                    <a:pt x="90761" y="90240"/>
                    <a:pt x="101708" y="70999"/>
                    <a:pt x="97532" y="51824"/>
                  </a:cubicBezTo>
                  <a:cubicBezTo>
                    <a:pt x="93356" y="32649"/>
                    <a:pt x="75399" y="19705"/>
                    <a:pt x="55889" y="21805"/>
                  </a:cubicBezTo>
                  <a:cubicBezTo>
                    <a:pt x="36379" y="23906"/>
                    <a:pt x="21588" y="40375"/>
                    <a:pt x="21588" y="60000"/>
                  </a:cubicBezTo>
                  <a:close/>
                </a:path>
              </a:pathLst>
            </a:custGeom>
            <a:solidFill>
              <a:srgbClr val="A93415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1720537" y="660653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 txBox="1"/>
            <p:nvPr/>
          </p:nvSpPr>
          <p:spPr>
            <a:xfrm>
              <a:off x="1720537" y="660653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s-PE" sz="1600" b="1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Análisis descriptivo</a:t>
              </a:r>
              <a:endParaRPr dirty="0"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807954" y="1051419"/>
              <a:ext cx="1829632" cy="18299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481" y="23524"/>
                  </a:moveTo>
                  <a:lnTo>
                    <a:pt x="87165" y="32840"/>
                  </a:lnTo>
                  <a:lnTo>
                    <a:pt x="87165" y="32840"/>
                  </a:lnTo>
                  <a:cubicBezTo>
                    <a:pt x="75945" y="21617"/>
                    <a:pt x="58981" y="18448"/>
                    <a:pt x="44467" y="24866"/>
                  </a:cubicBezTo>
                  <a:cubicBezTo>
                    <a:pt x="29954" y="31283"/>
                    <a:pt x="20881" y="45964"/>
                    <a:pt x="21631" y="61816"/>
                  </a:cubicBezTo>
                  <a:cubicBezTo>
                    <a:pt x="22381" y="77668"/>
                    <a:pt x="32801" y="91427"/>
                    <a:pt x="47855" y="96445"/>
                  </a:cubicBezTo>
                  <a:lnTo>
                    <a:pt x="47294" y="88508"/>
                  </a:lnTo>
                  <a:lnTo>
                    <a:pt x="63170" y="104890"/>
                  </a:lnTo>
                  <a:lnTo>
                    <a:pt x="49407" y="118429"/>
                  </a:lnTo>
                  <a:lnTo>
                    <a:pt x="48838" y="110367"/>
                  </a:lnTo>
                  <a:lnTo>
                    <a:pt x="48838" y="110367"/>
                  </a:lnTo>
                  <a:cubicBezTo>
                    <a:pt x="27395" y="105615"/>
                    <a:pt x="11311" y="87806"/>
                    <a:pt x="8761" y="65990"/>
                  </a:cubicBezTo>
                  <a:cubicBezTo>
                    <a:pt x="6211" y="44174"/>
                    <a:pt x="17753" y="23136"/>
                    <a:pt x="37522" y="13566"/>
                  </a:cubicBezTo>
                  <a:cubicBezTo>
                    <a:pt x="57291" y="3995"/>
                    <a:pt x="80952" y="7992"/>
                    <a:pt x="96481" y="23524"/>
                  </a:cubicBezTo>
                  <a:close/>
                </a:path>
              </a:pathLst>
            </a:custGeom>
            <a:solidFill>
              <a:srgbClr val="E87F7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1214424" y="1718154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 txBox="1"/>
            <p:nvPr/>
          </p:nvSpPr>
          <p:spPr>
            <a:xfrm>
              <a:off x="1214424" y="1718154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s-PE" sz="16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Agrupación de distritos</a:t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1446350" y="2228659"/>
              <a:ext cx="1571937" cy="1572567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E87F7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1722942" y="2777176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 txBox="1"/>
            <p:nvPr/>
          </p:nvSpPr>
          <p:spPr>
            <a:xfrm>
              <a:off x="1722942" y="2777176"/>
              <a:ext cx="1016691" cy="50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lang="es-PE" sz="16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MBA</a:t>
              </a:r>
              <a:endParaRPr/>
            </a:p>
          </p:txBody>
        </p:sp>
      </p:grpSp>
      <p:sp>
        <p:nvSpPr>
          <p:cNvPr id="526" name="Google Shape;526;p5"/>
          <p:cNvSpPr/>
          <p:nvPr/>
        </p:nvSpPr>
        <p:spPr>
          <a:xfrm>
            <a:off x="1558951" y="2597521"/>
            <a:ext cx="4542339" cy="340789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Tipo de cliente: Restaurantes tipo menú</a:t>
            </a:r>
            <a:endParaRPr lang="es-MX" sz="1800" dirty="0"/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Ubicación: Lima</a:t>
            </a:r>
            <a:endParaRPr lang="es-MX" sz="1800" dirty="0"/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Periodo evaluado:</a:t>
            </a:r>
            <a:endParaRPr lang="es-MX" sz="18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2021 – 2022</a:t>
            </a:r>
            <a:endParaRPr lang="es-MX" sz="1800" dirty="0"/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Canal de atención: venta digital</a:t>
            </a:r>
            <a:endParaRPr lang="es-MX" sz="1800" dirty="0"/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Productos: alimentación y limpieza</a:t>
            </a:r>
            <a:endParaRPr lang="es-MX"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7" name="Google Shape;527;p5"/>
          <p:cNvSpPr txBox="1"/>
          <p:nvPr/>
        </p:nvSpPr>
        <p:spPr>
          <a:xfrm>
            <a:off x="2673521" y="1864676"/>
            <a:ext cx="23132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dirty="0">
                <a:solidFill>
                  <a:schemeClr val="dk1"/>
                </a:solidFill>
                <a:latin typeface="Twentieth Century"/>
                <a:sym typeface="Twentieth Century"/>
              </a:rPr>
              <a:t>Consideraciones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529" name="Google Shape;529;p5"/>
          <p:cNvSpPr txBox="1"/>
          <p:nvPr/>
        </p:nvSpPr>
        <p:spPr>
          <a:xfrm>
            <a:off x="6934430" y="1827734"/>
            <a:ext cx="35423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s-PE" sz="20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(Se adjunta script de Python)</a:t>
            </a:r>
            <a:endParaRPr sz="20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6500143d2_0_0"/>
          <p:cNvSpPr txBox="1">
            <a:spLocks noGrp="1"/>
          </p:cNvSpPr>
          <p:nvPr>
            <p:ph type="title"/>
          </p:nvPr>
        </p:nvSpPr>
        <p:spPr>
          <a:xfrm>
            <a:off x="1024128" y="212908"/>
            <a:ext cx="11085849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/>
              <a:t>Python: </a:t>
            </a:r>
            <a:r>
              <a:rPr lang="es-PE" sz="4000" err="1"/>
              <a:t>Clustering</a:t>
            </a:r>
            <a:r>
              <a:rPr lang="es-PE" sz="4000"/>
              <a:t> + </a:t>
            </a:r>
            <a:r>
              <a:rPr lang="es-PE" sz="4000" err="1"/>
              <a:t>Market</a:t>
            </a:r>
            <a:r>
              <a:rPr lang="es-PE" sz="4000"/>
              <a:t> </a:t>
            </a:r>
            <a:r>
              <a:rPr lang="es-PE" sz="4000" err="1"/>
              <a:t>Basket</a:t>
            </a:r>
            <a:r>
              <a:rPr lang="es-PE" sz="4000"/>
              <a:t> </a:t>
            </a:r>
            <a:r>
              <a:rPr lang="es-PE" sz="4000" err="1"/>
              <a:t>Analysis</a:t>
            </a:r>
            <a:r>
              <a:rPr lang="es-PE" sz="4000"/>
              <a:t> (MBA)</a:t>
            </a:r>
            <a:endParaRPr sz="4000"/>
          </a:p>
        </p:txBody>
      </p:sp>
      <p:sp>
        <p:nvSpPr>
          <p:cNvPr id="474" name="Google Shape;474;g226500143d2_0_0"/>
          <p:cNvSpPr txBox="1">
            <a:spLocks noGrp="1"/>
          </p:cNvSpPr>
          <p:nvPr>
            <p:ph type="body" idx="1"/>
          </p:nvPr>
        </p:nvSpPr>
        <p:spPr>
          <a:xfrm>
            <a:off x="965770" y="1712608"/>
            <a:ext cx="4498500" cy="52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PE" b="1" dirty="0"/>
              <a:t>Modelo de </a:t>
            </a:r>
            <a:r>
              <a:rPr lang="es-PE" b="1" dirty="0" err="1"/>
              <a:t>clustering</a:t>
            </a:r>
            <a:r>
              <a:rPr lang="es-PE" b="1" dirty="0"/>
              <a:t> de distritos</a:t>
            </a:r>
            <a:endParaRPr b="1" dirty="0"/>
          </a:p>
        </p:txBody>
      </p:sp>
      <p:pic>
        <p:nvPicPr>
          <p:cNvPr id="475" name="Google Shape;475;g226500143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307" y="2230645"/>
            <a:ext cx="3737425" cy="3684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6" name="Google Shape;476;g226500143d2_0_0"/>
          <p:cNvSpPr txBox="1">
            <a:spLocks noGrp="1"/>
          </p:cNvSpPr>
          <p:nvPr>
            <p:ph type="body" idx="1"/>
          </p:nvPr>
        </p:nvSpPr>
        <p:spPr>
          <a:xfrm>
            <a:off x="6347193" y="1712608"/>
            <a:ext cx="4498500" cy="520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PE" b="1"/>
              <a:t>Modelo de MBA</a:t>
            </a:r>
            <a:endParaRPr b="1"/>
          </a:p>
        </p:txBody>
      </p:sp>
      <p:pic>
        <p:nvPicPr>
          <p:cNvPr id="477" name="Google Shape;477;g226500143d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494" y="2237669"/>
            <a:ext cx="5793976" cy="2813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14D8E17-BC01-66E6-99AD-30E2BAC5C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32"/>
          <a:stretch/>
        </p:blipFill>
        <p:spPr>
          <a:xfrm>
            <a:off x="6567052" y="5145392"/>
            <a:ext cx="4498500" cy="1541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lecha: doblada hacia arriba 1">
            <a:extLst>
              <a:ext uri="{FF2B5EF4-FFF2-40B4-BE49-F238E27FC236}">
                <a16:creationId xmlns:a16="http://schemas.microsoft.com/office/drawing/2014/main" id="{B6F87311-202A-FA7F-18C5-1B8BB672042A}"/>
              </a:ext>
            </a:extLst>
          </p:cNvPr>
          <p:cNvSpPr/>
          <p:nvPr/>
        </p:nvSpPr>
        <p:spPr>
          <a:xfrm rot="5400000">
            <a:off x="5790950" y="5670840"/>
            <a:ext cx="651217" cy="461268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6500143d2_0_20"/>
          <p:cNvSpPr txBox="1">
            <a:spLocks noGrp="1"/>
          </p:cNvSpPr>
          <p:nvPr>
            <p:ph type="title"/>
          </p:nvPr>
        </p:nvSpPr>
        <p:spPr>
          <a:xfrm>
            <a:off x="1024128" y="313535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Perfil segmentación - MBA</a:t>
            </a:r>
          </a:p>
        </p:txBody>
      </p:sp>
      <p:graphicFrame>
        <p:nvGraphicFramePr>
          <p:cNvPr id="490" name="Google Shape;490;g226500143d2_0_20"/>
          <p:cNvGraphicFramePr/>
          <p:nvPr>
            <p:extLst>
              <p:ext uri="{D42A27DB-BD31-4B8C-83A1-F6EECF244321}">
                <p14:modId xmlns:p14="http://schemas.microsoft.com/office/powerpoint/2010/main" val="3849599549"/>
              </p:ext>
            </p:extLst>
          </p:nvPr>
        </p:nvGraphicFramePr>
        <p:xfrm>
          <a:off x="1024128" y="2683535"/>
          <a:ext cx="10930838" cy="3503682"/>
        </p:xfrm>
        <a:graphic>
          <a:graphicData uri="http://schemas.openxmlformats.org/drawingml/2006/table">
            <a:tbl>
              <a:tblPr>
                <a:noFill/>
                <a:tableStyleId>{3693171B-1870-4929-8D16-39815AC50787}</a:tableStyleId>
              </a:tblPr>
              <a:tblGrid>
                <a:gridCol w="321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4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4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/>
                        <a:t>Total de clientes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 dirty="0"/>
                        <a:t>3,117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600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2,387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130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8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Venta mensual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1.2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333K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931K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17K</a:t>
                      </a:r>
                      <a:endParaRPr lang="es-ES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8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/>
                        <a:t>Ticket promedio mensual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548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759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509</a:t>
                      </a:r>
                      <a:endParaRPr lang="es-ES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S/. 235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8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/>
                        <a:t>Soles por kg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 dirty="0"/>
                        <a:t>5.9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6.7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5.6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/>
                        <a:t>5.5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806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Mix</a:t>
                      </a:r>
                      <a:r>
                        <a:rPr lang="es-PE" sz="19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s-PE" sz="19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SKUs</a:t>
                      </a:r>
                      <a:r>
                        <a:rPr lang="es-PE" sz="19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mensual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 dirty="0"/>
                        <a:t>5.7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>
                          <a:solidFill>
                            <a:schemeClr val="dk1"/>
                          </a:solidFill>
                        </a:rPr>
                        <a:t>5.2</a:t>
                      </a:r>
                      <a:endParaRPr lang="es-PE"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>
                          <a:solidFill>
                            <a:schemeClr val="dk1"/>
                          </a:solidFill>
                        </a:rPr>
                        <a:t>5.9</a:t>
                      </a:r>
                      <a:endParaRPr lang="es-PE"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900" dirty="0">
                          <a:solidFill>
                            <a:schemeClr val="dk1"/>
                          </a:solidFill>
                        </a:rPr>
                        <a:t>3.8</a:t>
                      </a:r>
                      <a:endParaRPr lang="es-PE" sz="19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1" name="Google Shape;491;g226500143d2_0_20"/>
          <p:cNvSpPr/>
          <p:nvPr/>
        </p:nvSpPr>
        <p:spPr>
          <a:xfrm>
            <a:off x="4205241" y="1716335"/>
            <a:ext cx="1981788" cy="7263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Consolidado</a:t>
            </a:r>
            <a:endParaRPr lang="es-ES"/>
          </a:p>
        </p:txBody>
      </p:sp>
      <p:sp>
        <p:nvSpPr>
          <p:cNvPr id="492" name="Google Shape;492;g226500143d2_0_20"/>
          <p:cNvSpPr/>
          <p:nvPr/>
        </p:nvSpPr>
        <p:spPr>
          <a:xfrm>
            <a:off x="6429754" y="1716335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Oro</a:t>
            </a:r>
          </a:p>
        </p:txBody>
      </p:sp>
      <p:sp>
        <p:nvSpPr>
          <p:cNvPr id="493" name="Google Shape;493;g226500143d2_0_20"/>
          <p:cNvSpPr/>
          <p:nvPr/>
        </p:nvSpPr>
        <p:spPr>
          <a:xfrm>
            <a:off x="8266079" y="1716335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Plata</a:t>
            </a:r>
          </a:p>
        </p:txBody>
      </p:sp>
      <p:sp>
        <p:nvSpPr>
          <p:cNvPr id="494" name="Google Shape;494;g226500143d2_0_20"/>
          <p:cNvSpPr/>
          <p:nvPr/>
        </p:nvSpPr>
        <p:spPr>
          <a:xfrm>
            <a:off x="10102404" y="1716335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4DE3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Bronce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2C434E8A-6A98-5848-BA01-38990EF3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" y="2627975"/>
            <a:ext cx="551912" cy="566289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4C111EDB-F9E8-5CFA-4340-D61784FD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9" y="3296561"/>
            <a:ext cx="638175" cy="638175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2C07935A-25BB-935B-B16B-4D786DEE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9" y="3948895"/>
            <a:ext cx="551912" cy="638175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12FE7F66-1E98-923C-AB5E-C1A49B3FF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78" y="4695619"/>
            <a:ext cx="552450" cy="552450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76705139-7915-6E7F-BE0F-F46384D22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79" y="5427965"/>
            <a:ext cx="552450" cy="552450"/>
          </a:xfrm>
          <a:prstGeom prst="rect">
            <a:avLst/>
          </a:prstGeom>
        </p:spPr>
      </p:pic>
      <p:sp>
        <p:nvSpPr>
          <p:cNvPr id="2" name="Google Shape;489;g226500143d2_0_20">
            <a:extLst>
              <a:ext uri="{FF2B5EF4-FFF2-40B4-BE49-F238E27FC236}">
                <a16:creationId xmlns:a16="http://schemas.microsoft.com/office/drawing/2014/main" id="{A172F2B7-88E6-DF4A-18C8-BAAADCF10C46}"/>
              </a:ext>
            </a:extLst>
          </p:cNvPr>
          <p:cNvSpPr txBox="1">
            <a:spLocks/>
          </p:cNvSpPr>
          <p:nvPr/>
        </p:nvSpPr>
        <p:spPr>
          <a:xfrm>
            <a:off x="1024128" y="6384921"/>
            <a:ext cx="9720000" cy="3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1400" dirty="0"/>
              <a:t>Nota: data del año 2022.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fbf9ddde4_0_279"/>
          <p:cNvSpPr txBox="1">
            <a:spLocks noGrp="1"/>
          </p:cNvSpPr>
          <p:nvPr>
            <p:ph type="title"/>
          </p:nvPr>
        </p:nvSpPr>
        <p:spPr>
          <a:xfrm>
            <a:off x="1024128" y="470197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PE" dirty="0"/>
              <a:t>Estrategias por segmento</a:t>
            </a:r>
            <a:endParaRPr lang="es-ES" dirty="0"/>
          </a:p>
        </p:txBody>
      </p:sp>
      <p:sp>
        <p:nvSpPr>
          <p:cNvPr id="5" name="Google Shape;492;g226500143d2_0_20">
            <a:extLst>
              <a:ext uri="{FF2B5EF4-FFF2-40B4-BE49-F238E27FC236}">
                <a16:creationId xmlns:a16="http://schemas.microsoft.com/office/drawing/2014/main" id="{5C4184F1-8ED3-04DB-4B25-C6BBA1C4BBB4}"/>
              </a:ext>
            </a:extLst>
          </p:cNvPr>
          <p:cNvSpPr/>
          <p:nvPr/>
        </p:nvSpPr>
        <p:spPr>
          <a:xfrm>
            <a:off x="1850361" y="1991688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Oro</a:t>
            </a:r>
          </a:p>
        </p:txBody>
      </p:sp>
      <p:sp>
        <p:nvSpPr>
          <p:cNvPr id="7" name="Google Shape;493;g226500143d2_0_20">
            <a:extLst>
              <a:ext uri="{FF2B5EF4-FFF2-40B4-BE49-F238E27FC236}">
                <a16:creationId xmlns:a16="http://schemas.microsoft.com/office/drawing/2014/main" id="{9AEBA4A8-C215-EC59-6ED0-BBB4A177FC81}"/>
              </a:ext>
            </a:extLst>
          </p:cNvPr>
          <p:cNvSpPr/>
          <p:nvPr/>
        </p:nvSpPr>
        <p:spPr>
          <a:xfrm>
            <a:off x="5397591" y="1991688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Plata</a:t>
            </a:r>
          </a:p>
        </p:txBody>
      </p:sp>
      <p:sp>
        <p:nvSpPr>
          <p:cNvPr id="9" name="Google Shape;494;g226500143d2_0_20">
            <a:extLst>
              <a:ext uri="{FF2B5EF4-FFF2-40B4-BE49-F238E27FC236}">
                <a16:creationId xmlns:a16="http://schemas.microsoft.com/office/drawing/2014/main" id="{68BE1B72-CAD1-B838-59A4-95E9A224990F}"/>
              </a:ext>
            </a:extLst>
          </p:cNvPr>
          <p:cNvSpPr/>
          <p:nvPr/>
        </p:nvSpPr>
        <p:spPr>
          <a:xfrm>
            <a:off x="8844181" y="1991688"/>
            <a:ext cx="1593600" cy="726300"/>
          </a:xfrm>
          <a:prstGeom prst="roundRect">
            <a:avLst>
              <a:gd name="adj" fmla="val 16667"/>
            </a:avLst>
          </a:prstGeom>
          <a:solidFill>
            <a:srgbClr val="4DE3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Bronce</a:t>
            </a:r>
          </a:p>
        </p:txBody>
      </p:sp>
      <p:sp>
        <p:nvSpPr>
          <p:cNvPr id="10" name="Google Shape;492;g226500143d2_0_20">
            <a:extLst>
              <a:ext uri="{FF2B5EF4-FFF2-40B4-BE49-F238E27FC236}">
                <a16:creationId xmlns:a16="http://schemas.microsoft.com/office/drawing/2014/main" id="{6DB5DC8E-9859-235A-F21D-632E7BA9FC2B}"/>
              </a:ext>
            </a:extLst>
          </p:cNvPr>
          <p:cNvSpPr/>
          <p:nvPr/>
        </p:nvSpPr>
        <p:spPr>
          <a:xfrm>
            <a:off x="1189002" y="3055612"/>
            <a:ext cx="3016959" cy="334297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har char="•"/>
            </a:pPr>
            <a:r>
              <a:rPr lang="es-PE" sz="1800"/>
              <a:t>Capacitaciones para maximizar rendimiento de los insumos</a:t>
            </a:r>
          </a:p>
          <a:p>
            <a:pPr marL="285750" indent="-285750">
              <a:buChar char="•"/>
            </a:pPr>
            <a:r>
              <a:rPr lang="es-PE" sz="1800"/>
              <a:t>Atención personalizada</a:t>
            </a:r>
            <a:endParaRPr lang="es-PE"/>
          </a:p>
          <a:p>
            <a:pPr marL="285750" indent="-285750">
              <a:buChar char="•"/>
            </a:pPr>
            <a:r>
              <a:rPr lang="es-PE" sz="1800"/>
              <a:t>Programa de fidelización (</a:t>
            </a:r>
            <a:r>
              <a:rPr lang="es-PE" sz="1800" err="1"/>
              <a:t>gamification</a:t>
            </a:r>
            <a:r>
              <a:rPr lang="es-PE" sz="1800"/>
              <a:t>)</a:t>
            </a:r>
            <a:endParaRPr lang="es-PE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PE" sz="2400"/>
          </a:p>
        </p:txBody>
      </p:sp>
      <p:sp>
        <p:nvSpPr>
          <p:cNvPr id="12" name="Google Shape;492;g226500143d2_0_20">
            <a:extLst>
              <a:ext uri="{FF2B5EF4-FFF2-40B4-BE49-F238E27FC236}">
                <a16:creationId xmlns:a16="http://schemas.microsoft.com/office/drawing/2014/main" id="{D5F80B4C-9627-7408-F693-7600CD079E01}"/>
              </a:ext>
            </a:extLst>
          </p:cNvPr>
          <p:cNvSpPr/>
          <p:nvPr/>
        </p:nvSpPr>
        <p:spPr>
          <a:xfrm>
            <a:off x="4682699" y="3055612"/>
            <a:ext cx="3016959" cy="334297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s-PE" sz="1800"/>
              <a:t>Foco en </a:t>
            </a:r>
            <a:r>
              <a:rPr lang="es-PE" sz="1800" err="1"/>
              <a:t>cross</a:t>
            </a:r>
            <a:r>
              <a:rPr lang="es-PE" sz="1800"/>
              <a:t> </a:t>
            </a:r>
            <a:r>
              <a:rPr lang="es-PE" sz="1800" err="1"/>
              <a:t>sell</a:t>
            </a:r>
            <a:endParaRPr lang="es-ES" sz="1800"/>
          </a:p>
          <a:p>
            <a:pPr marL="285750" indent="-285750">
              <a:buFont typeface="Arial"/>
              <a:buChar char="•"/>
            </a:pPr>
            <a:r>
              <a:rPr lang="es-PE" sz="1800"/>
              <a:t>Lanzamiento de nuevos productos</a:t>
            </a:r>
          </a:p>
          <a:p>
            <a:pPr marL="285750" indent="-285750">
              <a:buFont typeface="Arial"/>
              <a:buChar char="•"/>
            </a:pPr>
            <a:r>
              <a:rPr lang="es-PE" sz="1800"/>
              <a:t>Campañas de </a:t>
            </a:r>
            <a:r>
              <a:rPr lang="es-PE" sz="1800" err="1"/>
              <a:t>sampling</a:t>
            </a:r>
            <a:endParaRPr lang="es-PE" sz="1800"/>
          </a:p>
          <a:p>
            <a:pPr marL="285750" indent="-285750">
              <a:buFont typeface="Arial"/>
              <a:buChar char="•"/>
            </a:pPr>
            <a:r>
              <a:rPr lang="es-PE" sz="1800"/>
              <a:t>Programa de fidelización (</a:t>
            </a:r>
            <a:r>
              <a:rPr lang="es-PE" sz="1800" err="1"/>
              <a:t>gamification</a:t>
            </a:r>
            <a:r>
              <a:rPr lang="es-PE" sz="180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s-PE" sz="1800"/>
              <a:t>Desarrollarlos en publicidad en redes - MD</a:t>
            </a:r>
          </a:p>
          <a:p>
            <a:pPr marL="0" lvl="0" indent="0">
              <a:buFont typeface="Arial"/>
              <a:buNone/>
            </a:pPr>
            <a:endParaRPr lang="es-PE" sz="1800"/>
          </a:p>
        </p:txBody>
      </p:sp>
      <p:sp>
        <p:nvSpPr>
          <p:cNvPr id="13" name="Google Shape;492;g226500143d2_0_20">
            <a:extLst>
              <a:ext uri="{FF2B5EF4-FFF2-40B4-BE49-F238E27FC236}">
                <a16:creationId xmlns:a16="http://schemas.microsoft.com/office/drawing/2014/main" id="{1FF024AF-A5F5-55CF-9DE9-FF7CA0F0F15E}"/>
              </a:ext>
            </a:extLst>
          </p:cNvPr>
          <p:cNvSpPr/>
          <p:nvPr/>
        </p:nvSpPr>
        <p:spPr>
          <a:xfrm>
            <a:off x="8133265" y="3055611"/>
            <a:ext cx="3016959" cy="334297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s-PE" sz="1800"/>
              <a:t>Eficiencias en promociones</a:t>
            </a:r>
            <a:endParaRPr lang="es-ES" sz="1800"/>
          </a:p>
          <a:p>
            <a:pPr marL="285750" indent="-285750">
              <a:buFont typeface="Arial"/>
              <a:buChar char="•"/>
            </a:pPr>
            <a:r>
              <a:rPr lang="es-PE" sz="1800" err="1"/>
              <a:t>Frecuenciar</a:t>
            </a:r>
            <a:r>
              <a:rPr lang="es-PE" sz="1800"/>
              <a:t> las visitas a clientes</a:t>
            </a:r>
          </a:p>
          <a:p>
            <a:pPr marL="0" lvl="0" indent="0">
              <a:buFont typeface="Arial"/>
              <a:buNone/>
            </a:pPr>
            <a:endParaRPr lang="es-PE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7BCF4-ED32-83D2-FE8E-1C658CA3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Ejemplos de recomendaciones del modelo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CCBA49B-6F3C-80AB-A54B-9A6CC7B60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3895"/>
              </p:ext>
            </p:extLst>
          </p:nvPr>
        </p:nvGraphicFramePr>
        <p:xfrm>
          <a:off x="395223" y="2355720"/>
          <a:ext cx="11401553" cy="3780918"/>
        </p:xfrm>
        <a:graphic>
          <a:graphicData uri="http://schemas.openxmlformats.org/drawingml/2006/table">
            <a:tbl>
              <a:tblPr/>
              <a:tblGrid>
                <a:gridCol w="3658617">
                  <a:extLst>
                    <a:ext uri="{9D8B030D-6E8A-4147-A177-3AD203B41FA5}">
                      <a16:colId xmlns:a16="http://schemas.microsoft.com/office/drawing/2014/main" val="4020849842"/>
                    </a:ext>
                  </a:extLst>
                </a:gridCol>
                <a:gridCol w="2306320">
                  <a:extLst>
                    <a:ext uri="{9D8B030D-6E8A-4147-A177-3AD203B41FA5}">
                      <a16:colId xmlns:a16="http://schemas.microsoft.com/office/drawing/2014/main" val="1911698328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3734485908"/>
                    </a:ext>
                  </a:extLst>
                </a:gridCol>
                <a:gridCol w="2195576">
                  <a:extLst>
                    <a:ext uri="{9D8B030D-6E8A-4147-A177-3AD203B41FA5}">
                      <a16:colId xmlns:a16="http://schemas.microsoft.com/office/drawing/2014/main" val="1221864226"/>
                    </a:ext>
                  </a:extLst>
                </a:gridCol>
              </a:tblGrid>
              <a:tr h="630153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Antecedentes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Categoría antecedentes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Recomendaciones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Categoría recomendaciones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631317"/>
                  </a:ext>
                </a:extLst>
              </a:tr>
              <a:tr h="630153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PASTA. NICOLINI RIGATONI 250GR 20BOL, </a:t>
                      </a:r>
                      <a:b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PASTA. NICOLINI COD.RAY 250GR 20BOL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PASTAS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PASTA. NICOLINI TORNILL. 250GR 20BOL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PASTAS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416859"/>
                  </a:ext>
                </a:extLst>
              </a:tr>
              <a:tr h="630153"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SALSA. ALPESA KETCHUP 2X2KG 1CJA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SALSAS GASTRONOMÍA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SALSA. ALPESA MOSTAZ 2X2KG 1CJA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SALSAS GASTRONOMÍA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222589"/>
                  </a:ext>
                </a:extLst>
              </a:tr>
              <a:tr h="630153"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DETER.PROFESIONAL SAPOLIO 200GR.45BOL, </a:t>
                      </a:r>
                      <a:b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LEJIA PROFESIONAL SAPOLIO 4.63% 5KG.4UND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DETERGENTES INTRADEVCO,</a:t>
                      </a:r>
                      <a:b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LEJÍAS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LIMPIATODO PROF.SAP. LAVANDA 1.8L 6UND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LIMPIADORES LIGHT DUTY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15306"/>
                  </a:ext>
                </a:extLst>
              </a:tr>
              <a:tr h="630153"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MAR.IN. SELLO DE ORO ESPARC. 2KG 5PQT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MARGARINAS INDUSTRIALES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SALSA. MACBEL MAYON BASE 2X2KG 1CJA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SALSAS GASTRONOMÍA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202165"/>
                  </a:ext>
                </a:extLst>
              </a:tr>
              <a:tr h="630153"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SAL. ALPESA DE MESA 25BOL 1KG.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AYUDAS CULINARIAS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ACEIT. ÚNICO 900 ML 12 BOT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ACEITE A GRANEL</a:t>
                      </a:r>
                    </a:p>
                  </a:txBody>
                  <a:tcPr marL="17959" marR="179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58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7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fbf9ddde4_0_284"/>
          <p:cNvSpPr txBox="1">
            <a:spLocks noGrp="1"/>
          </p:cNvSpPr>
          <p:nvPr>
            <p:ph type="title"/>
          </p:nvPr>
        </p:nvSpPr>
        <p:spPr>
          <a:xfrm>
            <a:off x="970019" y="267598"/>
            <a:ext cx="10251962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PE" dirty="0"/>
              <a:t>Escenarios: efectividad de compra de artículos recomendados </a:t>
            </a:r>
            <a:r>
              <a:rPr lang="es-PE" sz="3200" dirty="0"/>
              <a:t>(*)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1C798FD-E63B-BB34-5574-4ADB55BD3C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872250"/>
              </p:ext>
            </p:extLst>
          </p:nvPr>
        </p:nvGraphicFramePr>
        <p:xfrm>
          <a:off x="1531713" y="1922281"/>
          <a:ext cx="9128574" cy="4226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94209">
                  <a:extLst>
                    <a:ext uri="{9D8B030D-6E8A-4147-A177-3AD203B41FA5}">
                      <a16:colId xmlns:a16="http://schemas.microsoft.com/office/drawing/2014/main" val="2016756794"/>
                    </a:ext>
                  </a:extLst>
                </a:gridCol>
                <a:gridCol w="2311455">
                  <a:extLst>
                    <a:ext uri="{9D8B030D-6E8A-4147-A177-3AD203B41FA5}">
                      <a16:colId xmlns:a16="http://schemas.microsoft.com/office/drawing/2014/main" val="2554602427"/>
                    </a:ext>
                  </a:extLst>
                </a:gridCol>
                <a:gridCol w="2311455">
                  <a:extLst>
                    <a:ext uri="{9D8B030D-6E8A-4147-A177-3AD203B41FA5}">
                      <a16:colId xmlns:a16="http://schemas.microsoft.com/office/drawing/2014/main" val="714507763"/>
                    </a:ext>
                  </a:extLst>
                </a:gridCol>
                <a:gridCol w="2311455">
                  <a:extLst>
                    <a:ext uri="{9D8B030D-6E8A-4147-A177-3AD203B41FA5}">
                      <a16:colId xmlns:a16="http://schemas.microsoft.com/office/drawing/2014/main" val="3453144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Efectividad de compra por recomendación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/>
                        <a:t>% Incremento mensual por efectividad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Incremento mensual por efectividad  (soles)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Incremento anualizado por efectividad (soles)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3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18,623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223,479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244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37,247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446,958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01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30%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46,558 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558,698 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4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65,181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782,177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320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74,493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893,916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428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93,116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1,117,395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7506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102,428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1,229,135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9291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121,051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1,452,614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780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130,363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1,564,353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22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8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148,986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P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1,787,832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0845922"/>
                  </a:ext>
                </a:extLst>
              </a:tr>
            </a:tbl>
          </a:graphicData>
        </a:graphic>
      </p:graphicFrame>
      <p:sp>
        <p:nvSpPr>
          <p:cNvPr id="5" name="Google Shape;489;g226500143d2_0_20">
            <a:extLst>
              <a:ext uri="{FF2B5EF4-FFF2-40B4-BE49-F238E27FC236}">
                <a16:creationId xmlns:a16="http://schemas.microsoft.com/office/drawing/2014/main" id="{441A19B4-9841-96BE-BE2F-7A733596F148}"/>
              </a:ext>
            </a:extLst>
          </p:cNvPr>
          <p:cNvSpPr txBox="1">
            <a:spLocks/>
          </p:cNvSpPr>
          <p:nvPr/>
        </p:nvSpPr>
        <p:spPr>
          <a:xfrm>
            <a:off x="1078507" y="6367926"/>
            <a:ext cx="9720000" cy="3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1400" dirty="0"/>
              <a:t>Nota: data simulada sobre </a:t>
            </a:r>
            <a:r>
              <a:rPr lang="es-PE" sz="1400" dirty="0" err="1"/>
              <a:t>cluster</a:t>
            </a:r>
            <a:r>
              <a:rPr lang="es-PE" sz="1400" dirty="0"/>
              <a:t> Plata, considerando promedio de venta mensual en 2022.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fbf9ddde4_0_1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Conclusiones y Recomendaciones</a:t>
            </a:r>
            <a:endParaRPr/>
          </a:p>
        </p:txBody>
      </p:sp>
      <p:sp>
        <p:nvSpPr>
          <p:cNvPr id="560" name="Google Shape;560;g1dfbf9ddde4_0_13"/>
          <p:cNvSpPr txBox="1">
            <a:spLocks noGrp="1"/>
          </p:cNvSpPr>
          <p:nvPr>
            <p:ph type="body" idx="1"/>
          </p:nvPr>
        </p:nvSpPr>
        <p:spPr>
          <a:xfrm>
            <a:off x="1024128" y="2038963"/>
            <a:ext cx="4755000" cy="822900"/>
          </a:xfrm>
          <a:prstGeom prst="rect">
            <a:avLst/>
          </a:prstGeom>
        </p:spPr>
        <p:txBody>
          <a:bodyPr spcFirstLastPara="1" wrap="square" lIns="137150" tIns="45700" rIns="13715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Conclusiones</a:t>
            </a:r>
            <a:endParaRPr dirty="0"/>
          </a:p>
        </p:txBody>
      </p:sp>
      <p:sp>
        <p:nvSpPr>
          <p:cNvPr id="561" name="Google Shape;561;g1dfbf9ddde4_0_13"/>
          <p:cNvSpPr txBox="1">
            <a:spLocks noGrp="1"/>
          </p:cNvSpPr>
          <p:nvPr>
            <p:ph type="body" idx="2"/>
          </p:nvPr>
        </p:nvSpPr>
        <p:spPr>
          <a:xfrm>
            <a:off x="1024128" y="2827115"/>
            <a:ext cx="4586258" cy="3742978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La reactivación económica generó oportunidades de diversificación de portafolio en los restaurantes de comida criolla incrementando interanualmente las ventas en 66%.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Este crecimiento está explicado por la variación de la cartera de clientes, el incremento en el ticket promedio y la inflación.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Los clientes oro compran 50% más que los de segmento plata y estos casi el doble que los de bronce. Abriendo la oportunidad de colocar productos de mejor calidad a clientes oro, hasta 20% más caros que los productos regulares.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El sistema de recomendación nos permitirá aumentar en 5% las ventas anuales, llegando a 17.4M</a:t>
            </a:r>
          </a:p>
        </p:txBody>
      </p:sp>
      <p:sp>
        <p:nvSpPr>
          <p:cNvPr id="562" name="Google Shape;562;g1dfbf9ddde4_0_13"/>
          <p:cNvSpPr txBox="1">
            <a:spLocks noGrp="1"/>
          </p:cNvSpPr>
          <p:nvPr>
            <p:ph type="body" idx="3"/>
          </p:nvPr>
        </p:nvSpPr>
        <p:spPr>
          <a:xfrm>
            <a:off x="6242432" y="2038963"/>
            <a:ext cx="4755000" cy="822900"/>
          </a:xfrm>
          <a:prstGeom prst="rect">
            <a:avLst/>
          </a:prstGeom>
        </p:spPr>
        <p:txBody>
          <a:bodyPr spcFirstLastPara="1" wrap="square" lIns="137150" tIns="45700" rIns="13715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Recomendaciones</a:t>
            </a:r>
            <a:endParaRPr dirty="0"/>
          </a:p>
        </p:txBody>
      </p:sp>
      <p:sp>
        <p:nvSpPr>
          <p:cNvPr id="563" name="Google Shape;563;g1dfbf9ddde4_0_13"/>
          <p:cNvSpPr txBox="1">
            <a:spLocks noGrp="1"/>
          </p:cNvSpPr>
          <p:nvPr>
            <p:ph type="body" idx="4"/>
          </p:nvPr>
        </p:nvSpPr>
        <p:spPr>
          <a:xfrm>
            <a:off x="6073690" y="2827115"/>
            <a:ext cx="4586259" cy="3742978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342900" lvl="0" algn="just" rtl="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Recalibrar la segmentación de clientes anualmente o cuando el comportamiento del mercado presente un cambio de tendencia.</a:t>
            </a:r>
          </a:p>
          <a:p>
            <a:pPr marL="342900" lvl="0" algn="just" rtl="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Mejora continua del modelo de recomendación para que capture comportamientos/interacciones más complejos.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Incluir variables financieras como Utilidad Bruta y costo de servir para robustecer la recomendación.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Realizar análisis A/B </a:t>
            </a:r>
            <a:r>
              <a:rPr lang="es-ES" sz="1600" dirty="0" err="1"/>
              <a:t>testing</a:t>
            </a:r>
            <a:r>
              <a:rPr lang="es-ES" sz="1600" dirty="0"/>
              <a:t> para mejora en interfaz web y lograr incremento de efectividad de conversión de las recomendaciones.</a:t>
            </a:r>
          </a:p>
          <a:p>
            <a:pPr marL="342900" algn="just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Implementar procesos ágiles de definición de campañas basadas en el sistema </a:t>
            </a:r>
            <a:r>
              <a:rPr lang="es-ES" sz="1600"/>
              <a:t>de recomendación.</a:t>
            </a:r>
            <a:endParaRPr lang="es-E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C5341-362A-0C1E-AD4B-B1F1BE3D6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22689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89532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Análisis de requerimientos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Definición del modelo de la arquitectura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Carga inicial de datos (ETL)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Automatización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Analítica avanzada</a:t>
            </a:r>
            <a:endParaRPr lang="es-ES" sz="33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6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dfbf9ddde4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" y="0"/>
            <a:ext cx="12169190" cy="68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fbf9ddde4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" y="0"/>
            <a:ext cx="12169200" cy="68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dfbf9ddde4_0_2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/>
              <a:t>Agenda</a:t>
            </a:r>
            <a:endParaRPr b="1"/>
          </a:p>
        </p:txBody>
      </p:sp>
      <p:pic>
        <p:nvPicPr>
          <p:cNvPr id="423" name="Google Shape;423;g1dfbf9ddde4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0" y="2687375"/>
            <a:ext cx="7830475" cy="36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dfbf9ddde4_0_228"/>
          <p:cNvSpPr txBox="1">
            <a:spLocks noGrp="1"/>
          </p:cNvSpPr>
          <p:nvPr>
            <p:ph type="body" idx="1"/>
          </p:nvPr>
        </p:nvSpPr>
        <p:spPr>
          <a:xfrm>
            <a:off x="4311025" y="2895325"/>
            <a:ext cx="7634700" cy="3585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indent="-412750">
              <a:lnSpc>
                <a:spcPct val="100000"/>
              </a:lnSpc>
              <a:spcBef>
                <a:spcPts val="0"/>
              </a:spcBef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chemeClr val="lt1"/>
                </a:solidFill>
              </a:rPr>
              <a:t>Análisis de requerimientos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rgbClr val="888888"/>
                </a:solidFill>
              </a:rPr>
              <a:t>Definición del modelo de la arquitectura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ES" sz="3300">
                <a:solidFill>
                  <a:srgbClr val="888888"/>
                </a:solidFill>
              </a:rPr>
              <a:t>Carga inicial de datos (ETL)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Automatización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Explotación y Análisis de datos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2900"/>
              <a:buFont typeface="Twentieth Century"/>
              <a:buAutoNum type="arabicPeriod"/>
            </a:pPr>
            <a:r>
              <a:rPr lang="es-PE" sz="3300">
                <a:solidFill>
                  <a:srgbClr val="888888"/>
                </a:solidFill>
              </a:rPr>
              <a:t>Analítica avanzada  </a:t>
            </a:r>
            <a:endParaRPr lang="es-ES" sz="33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1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C16E5A0-7074-2897-B925-506617BC43B0}"/>
              </a:ext>
            </a:extLst>
          </p:cNvPr>
          <p:cNvSpPr/>
          <p:nvPr/>
        </p:nvSpPr>
        <p:spPr>
          <a:xfrm>
            <a:off x="1174583" y="5892128"/>
            <a:ext cx="3369225" cy="724351"/>
          </a:xfrm>
          <a:prstGeom prst="rect">
            <a:avLst/>
          </a:prstGeom>
          <a:solidFill>
            <a:srgbClr val="EE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126" name="Google Shape;126;g21e6ae85f3f_0_0"/>
          <p:cNvPicPr preferRelativeResize="0"/>
          <p:nvPr/>
        </p:nvPicPr>
        <p:blipFill rotWithShape="1">
          <a:blip r:embed="rId3">
            <a:alphaModFix/>
          </a:blip>
          <a:srcRect t="32088"/>
          <a:stretch/>
        </p:blipFill>
        <p:spPr>
          <a:xfrm>
            <a:off x="1174594" y="3217762"/>
            <a:ext cx="3369225" cy="272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1e6ae85f3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050" y="690275"/>
            <a:ext cx="2822025" cy="9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1e6ae85f3f_0_0"/>
          <p:cNvSpPr txBox="1"/>
          <p:nvPr/>
        </p:nvSpPr>
        <p:spPr>
          <a:xfrm>
            <a:off x="2031483" y="5907939"/>
            <a:ext cx="2377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 b="1">
                <a:latin typeface="Twentieth Century"/>
                <a:ea typeface="Twentieth Century"/>
                <a:cs typeface="Twentieth Century"/>
                <a:sym typeface="Twentieth Century"/>
              </a:rPr>
              <a:t>Restaurantes del canal digital</a:t>
            </a:r>
            <a:endParaRPr sz="19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7" name="Google Shape;137;g21e6ae85f3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395" y="5938039"/>
            <a:ext cx="616925" cy="6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1e6ae85f3f_0_0"/>
          <p:cNvSpPr txBox="1"/>
          <p:nvPr/>
        </p:nvSpPr>
        <p:spPr>
          <a:xfrm>
            <a:off x="9086014" y="2351109"/>
            <a:ext cx="2377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 b="1">
                <a:latin typeface="Twentieth Century"/>
                <a:ea typeface="Twentieth Century"/>
                <a:cs typeface="Twentieth Century"/>
                <a:sym typeface="Twentieth Century"/>
              </a:rPr>
              <a:t>Propuesta de Valor</a:t>
            </a:r>
            <a:endParaRPr sz="19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0BD0DC3-142D-017C-6A84-EB42F5234F52}"/>
              </a:ext>
            </a:extLst>
          </p:cNvPr>
          <p:cNvGrpSpPr/>
          <p:nvPr/>
        </p:nvGrpSpPr>
        <p:grpSpPr>
          <a:xfrm>
            <a:off x="5454961" y="2364828"/>
            <a:ext cx="2753618" cy="4309545"/>
            <a:chOff x="8600112" y="1780643"/>
            <a:chExt cx="2920556" cy="4896796"/>
          </a:xfrm>
        </p:grpSpPr>
        <p:pic>
          <p:nvPicPr>
            <p:cNvPr id="124" name="Google Shape;124;g21e6ae85f3f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17437" y="5210689"/>
              <a:ext cx="683413" cy="616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g21e6ae85f3f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32567" y="2973564"/>
              <a:ext cx="2888101" cy="1275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g21e6ae85f3f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32576" y="5210710"/>
              <a:ext cx="2042158" cy="52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g21e6ae85f3f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36233" y="4295972"/>
              <a:ext cx="2764613" cy="791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21e6ae85f3f_0_0"/>
            <p:cNvPicPr preferRelativeResize="0"/>
            <p:nvPr/>
          </p:nvPicPr>
          <p:blipFill rotWithShape="1">
            <a:blip r:embed="rId10">
              <a:alphaModFix/>
            </a:blip>
            <a:srcRect b="53787"/>
            <a:stretch/>
          </p:blipFill>
          <p:spPr>
            <a:xfrm>
              <a:off x="8636233" y="5887880"/>
              <a:ext cx="2764611" cy="616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g21e6ae85f3f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07531" y="1800974"/>
              <a:ext cx="2822023" cy="1049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Marco 2">
              <a:extLst>
                <a:ext uri="{FF2B5EF4-FFF2-40B4-BE49-F238E27FC236}">
                  <a16:creationId xmlns:a16="http://schemas.microsoft.com/office/drawing/2014/main" id="{B3373DD8-D0A5-89B5-E937-AB8D54DF2306}"/>
                </a:ext>
              </a:extLst>
            </p:cNvPr>
            <p:cNvSpPr/>
            <p:nvPr/>
          </p:nvSpPr>
          <p:spPr>
            <a:xfrm>
              <a:off x="8600112" y="1780643"/>
              <a:ext cx="2884806" cy="4896796"/>
            </a:xfrm>
            <a:prstGeom prst="frame">
              <a:avLst>
                <a:gd name="adj1" fmla="val 3013"/>
              </a:avLst>
            </a:prstGeom>
            <a:solidFill>
              <a:srgbClr val="EEF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9786B03-838B-4267-EF8E-DDA8AB79F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904152"/>
              </p:ext>
            </p:extLst>
          </p:nvPr>
        </p:nvGraphicFramePr>
        <p:xfrm>
          <a:off x="9232719" y="2828109"/>
          <a:ext cx="1954081" cy="372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Google Shape;125;g21e6ae85f3f_0_0">
            <a:extLst>
              <a:ext uri="{FF2B5EF4-FFF2-40B4-BE49-F238E27FC236}">
                <a16:creationId xmlns:a16="http://schemas.microsoft.com/office/drawing/2014/main" id="{DCF8894F-A79B-C079-AB72-C0B13D890CC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b="68005"/>
          <a:stretch/>
        </p:blipFill>
        <p:spPr>
          <a:xfrm>
            <a:off x="3938017" y="906599"/>
            <a:ext cx="2426569" cy="7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6;g21e6ae85f3f_0_0">
            <a:extLst>
              <a:ext uri="{FF2B5EF4-FFF2-40B4-BE49-F238E27FC236}">
                <a16:creationId xmlns:a16="http://schemas.microsoft.com/office/drawing/2014/main" id="{26228D34-98D9-8D32-8310-D49BD897C5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77812"/>
          <a:stretch/>
        </p:blipFill>
        <p:spPr>
          <a:xfrm>
            <a:off x="1174470" y="2450298"/>
            <a:ext cx="3369225" cy="8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1e6ae85f3f_0_0"/>
          <p:cNvPicPr preferRelativeResize="0"/>
          <p:nvPr/>
        </p:nvPicPr>
        <p:blipFill rotWithShape="1">
          <a:blip r:embed="rId17">
            <a:alphaModFix/>
          </a:blip>
          <a:srcRect t="44163"/>
          <a:stretch/>
        </p:blipFill>
        <p:spPr>
          <a:xfrm>
            <a:off x="6096000" y="906600"/>
            <a:ext cx="1829197" cy="76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g21e6ae85f3f_0_0">
            <a:extLst>
              <a:ext uri="{FF2B5EF4-FFF2-40B4-BE49-F238E27FC236}">
                <a16:creationId xmlns:a16="http://schemas.microsoft.com/office/drawing/2014/main" id="{B5916490-EE66-6C3A-A33F-AB502D75D4C1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t="34206" r="29805" b="58449"/>
          <a:stretch/>
        </p:blipFill>
        <p:spPr>
          <a:xfrm rot="16200000">
            <a:off x="5747162" y="1230234"/>
            <a:ext cx="724352" cy="11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6500143d2_0_29"/>
          <p:cNvSpPr txBox="1">
            <a:spLocks noGrp="1"/>
          </p:cNvSpPr>
          <p:nvPr>
            <p:ph type="title"/>
          </p:nvPr>
        </p:nvSpPr>
        <p:spPr>
          <a:xfrm>
            <a:off x="879806" y="464289"/>
            <a:ext cx="9165520" cy="116102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Descripción del negocio - 2022</a:t>
            </a:r>
            <a:endParaRPr/>
          </a:p>
        </p:txBody>
      </p:sp>
      <p:pic>
        <p:nvPicPr>
          <p:cNvPr id="152" name="Google Shape;152;g226500143d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350" y="280501"/>
            <a:ext cx="1770875" cy="14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226500143d2_0_29"/>
          <p:cNvCxnSpPr/>
          <p:nvPr/>
        </p:nvCxnSpPr>
        <p:spPr>
          <a:xfrm rot="10800000" flipH="1">
            <a:off x="1247189" y="4267008"/>
            <a:ext cx="10941000" cy="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4" name="Google Shape;154;g226500143d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" y="1938500"/>
            <a:ext cx="6460406" cy="41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26500143d2_0_29"/>
          <p:cNvSpPr/>
          <p:nvPr/>
        </p:nvSpPr>
        <p:spPr>
          <a:xfrm>
            <a:off x="8954525" y="5444575"/>
            <a:ext cx="2975700" cy="1064100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9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/>
              <a:t>Categorías</a:t>
            </a:r>
            <a:endParaRPr sz="2100"/>
          </a:p>
        </p:txBody>
      </p:sp>
      <p:sp>
        <p:nvSpPr>
          <p:cNvPr id="156" name="Google Shape;156;g226500143d2_0_29"/>
          <p:cNvSpPr/>
          <p:nvPr/>
        </p:nvSpPr>
        <p:spPr>
          <a:xfrm>
            <a:off x="6182600" y="5444575"/>
            <a:ext cx="2277900" cy="106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61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/>
              <a:t>Skus distintos</a:t>
            </a:r>
            <a:endParaRPr sz="2100"/>
          </a:p>
        </p:txBody>
      </p:sp>
      <p:sp>
        <p:nvSpPr>
          <p:cNvPr id="157" name="Google Shape;157;g226500143d2_0_29"/>
          <p:cNvSpPr/>
          <p:nvPr/>
        </p:nvSpPr>
        <p:spPr>
          <a:xfrm>
            <a:off x="7703059" y="2842261"/>
            <a:ext cx="2072400" cy="106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44</a:t>
            </a:r>
            <a:r>
              <a:rPr lang="es-PE" sz="2100"/>
              <a:t>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/>
              <a:t>Distritos</a:t>
            </a:r>
            <a:endParaRPr sz="2100"/>
          </a:p>
        </p:txBody>
      </p:sp>
      <p:sp>
        <p:nvSpPr>
          <p:cNvPr id="158" name="Google Shape;158;g226500143d2_0_29"/>
          <p:cNvSpPr/>
          <p:nvPr/>
        </p:nvSpPr>
        <p:spPr>
          <a:xfrm>
            <a:off x="9775459" y="3048509"/>
            <a:ext cx="3446247" cy="1078477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2.6K</a:t>
            </a:r>
            <a:endParaRPr lang="es-ES" sz="3600"/>
          </a:p>
          <a:p>
            <a:r>
              <a:rPr lang="es-PE" sz="2100"/>
              <a:t>Clientes al mes</a:t>
            </a:r>
          </a:p>
          <a:p>
            <a:r>
              <a:rPr lang="es-PE" sz="2100"/>
              <a:t>(Q4 2022)</a:t>
            </a:r>
          </a:p>
        </p:txBody>
      </p:sp>
      <p:sp>
        <p:nvSpPr>
          <p:cNvPr id="159" name="Google Shape;159;g226500143d2_0_29"/>
          <p:cNvSpPr txBox="1"/>
          <p:nvPr/>
        </p:nvSpPr>
        <p:spPr>
          <a:xfrm>
            <a:off x="6182600" y="4669850"/>
            <a:ext cx="49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Gestión de marca</a:t>
            </a:r>
            <a:endParaRPr sz="2400"/>
          </a:p>
        </p:txBody>
      </p:sp>
      <p:sp>
        <p:nvSpPr>
          <p:cNvPr id="160" name="Google Shape;160;g226500143d2_0_29"/>
          <p:cNvSpPr txBox="1"/>
          <p:nvPr/>
        </p:nvSpPr>
        <p:spPr>
          <a:xfrm>
            <a:off x="7556375" y="2174838"/>
            <a:ext cx="49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Presencia en Lima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c2038e176_0_38"/>
          <p:cNvSpPr txBox="1">
            <a:spLocks noGrp="1"/>
          </p:cNvSpPr>
          <p:nvPr>
            <p:ph type="title"/>
          </p:nvPr>
        </p:nvSpPr>
        <p:spPr>
          <a:xfrm>
            <a:off x="922938" y="521798"/>
            <a:ext cx="8978615" cy="116102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Descripción del negocio - 2022</a:t>
            </a:r>
            <a:endParaRPr/>
          </a:p>
        </p:txBody>
      </p:sp>
      <p:pic>
        <p:nvPicPr>
          <p:cNvPr id="166" name="Google Shape;166;g22c2038e17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350" y="280499"/>
            <a:ext cx="1770875" cy="14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22c2038e176_0_38"/>
          <p:cNvCxnSpPr/>
          <p:nvPr/>
        </p:nvCxnSpPr>
        <p:spPr>
          <a:xfrm rot="10800000" flipH="1">
            <a:off x="1252648" y="4244352"/>
            <a:ext cx="10941000" cy="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8" name="Google Shape;168;g22c2038e17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73" y="2082662"/>
            <a:ext cx="6460406" cy="41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2c2038e176_0_38"/>
          <p:cNvSpPr/>
          <p:nvPr/>
        </p:nvSpPr>
        <p:spPr>
          <a:xfrm>
            <a:off x="5378725" y="5444575"/>
            <a:ext cx="2277900" cy="106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6K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/>
              <a:t>Transacciones mensuales</a:t>
            </a:r>
            <a:endParaRPr sz="2100"/>
          </a:p>
        </p:txBody>
      </p:sp>
      <p:sp>
        <p:nvSpPr>
          <p:cNvPr id="170" name="Google Shape;170;g22c2038e176_0_38"/>
          <p:cNvSpPr/>
          <p:nvPr/>
        </p:nvSpPr>
        <p:spPr>
          <a:xfrm>
            <a:off x="7583075" y="2744900"/>
            <a:ext cx="3341100" cy="106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S/.15M</a:t>
            </a:r>
            <a:r>
              <a:rPr lang="es-PE" sz="2100"/>
              <a:t>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2100">
                <a:solidFill>
                  <a:schemeClr val="dk1"/>
                </a:solidFill>
              </a:rPr>
              <a:t>Venta anual (+66% YoY)</a:t>
            </a:r>
            <a:endParaRPr sz="2100"/>
          </a:p>
        </p:txBody>
      </p:sp>
      <p:sp>
        <p:nvSpPr>
          <p:cNvPr id="171" name="Google Shape;171;g22c2038e176_0_38"/>
          <p:cNvSpPr txBox="1"/>
          <p:nvPr/>
        </p:nvSpPr>
        <p:spPr>
          <a:xfrm>
            <a:off x="6182600" y="4615350"/>
            <a:ext cx="49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Nivel de transacciones</a:t>
            </a:r>
            <a:endParaRPr sz="2400"/>
          </a:p>
        </p:txBody>
      </p:sp>
      <p:sp>
        <p:nvSpPr>
          <p:cNvPr id="172" name="Google Shape;172;g22c2038e176_0_38"/>
          <p:cNvSpPr txBox="1"/>
          <p:nvPr/>
        </p:nvSpPr>
        <p:spPr>
          <a:xfrm>
            <a:off x="7583075" y="2080438"/>
            <a:ext cx="49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/>
              <a:t>Resultado Financiero</a:t>
            </a:r>
            <a:endParaRPr sz="2400"/>
          </a:p>
        </p:txBody>
      </p:sp>
      <p:sp>
        <p:nvSpPr>
          <p:cNvPr id="173" name="Google Shape;173;g22c2038e176_0_38"/>
          <p:cNvSpPr/>
          <p:nvPr/>
        </p:nvSpPr>
        <p:spPr>
          <a:xfrm>
            <a:off x="7724450" y="5444575"/>
            <a:ext cx="1914600" cy="106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S/. 200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/>
              <a:t>Ticket promedio</a:t>
            </a:r>
            <a:endParaRPr sz="2100"/>
          </a:p>
        </p:txBody>
      </p:sp>
      <p:sp>
        <p:nvSpPr>
          <p:cNvPr id="174" name="Google Shape;174;g22c2038e176_0_38"/>
          <p:cNvSpPr/>
          <p:nvPr/>
        </p:nvSpPr>
        <p:spPr>
          <a:xfrm>
            <a:off x="9914100" y="5444575"/>
            <a:ext cx="2277900" cy="1064100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/>
              <a:t>4.7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00" err="1"/>
              <a:t>Mix</a:t>
            </a:r>
            <a:r>
              <a:rPr lang="es-PE" sz="2100"/>
              <a:t> categorías por ticket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fbf9ddde4_0_203"/>
          <p:cNvSpPr txBox="1">
            <a:spLocks noGrp="1"/>
          </p:cNvSpPr>
          <p:nvPr>
            <p:ph type="title"/>
          </p:nvPr>
        </p:nvSpPr>
        <p:spPr>
          <a:xfrm>
            <a:off x="960180" y="343223"/>
            <a:ext cx="11067220" cy="151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s-PE" dirty="0"/>
              <a:t>Brindándole una recomendación oportuna podemos incrementar hasta en 5% </a:t>
            </a:r>
            <a:r>
              <a:rPr lang="es-PE" sz="4000" dirty="0"/>
              <a:t>(*)</a:t>
            </a:r>
            <a:r>
              <a:rPr lang="es-PE" dirty="0"/>
              <a:t> el ticket</a:t>
            </a:r>
            <a:endParaRPr dirty="0"/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15566503-0DD9-1897-D876-83B7264640AA}"/>
              </a:ext>
            </a:extLst>
          </p:cNvPr>
          <p:cNvSpPr/>
          <p:nvPr/>
        </p:nvSpPr>
        <p:spPr>
          <a:xfrm>
            <a:off x="2303306" y="1935187"/>
            <a:ext cx="4190484" cy="389217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16016C3-797E-8C82-873B-6973CF9EA62B}"/>
              </a:ext>
            </a:extLst>
          </p:cNvPr>
          <p:cNvSpPr/>
          <p:nvPr/>
        </p:nvSpPr>
        <p:spPr>
          <a:xfrm>
            <a:off x="4364294" y="2047584"/>
            <a:ext cx="5882973" cy="87102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93" tIns="125993" rIns="125993" bIns="125993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1900" b="1" kern="1200"/>
              <a:t>Monetización</a:t>
            </a:r>
            <a:r>
              <a:rPr lang="es-PE" sz="1900" kern="1200"/>
              <a:t> </a:t>
            </a:r>
            <a:r>
              <a:rPr lang="es-PE" sz="4800" b="1">
                <a:solidFill>
                  <a:srgbClr val="C00000"/>
                </a:solidFill>
              </a:rPr>
              <a:t>↑</a:t>
            </a:r>
            <a:r>
              <a:rPr lang="es-PE" sz="4800" b="1" kern="1200">
                <a:solidFill>
                  <a:srgbClr val="C00000"/>
                </a:solidFill>
              </a:rPr>
              <a:t>5%</a:t>
            </a:r>
            <a:r>
              <a:rPr lang="es-PE" sz="1900" kern="1200"/>
              <a:t>  </a:t>
            </a:r>
            <a:r>
              <a:rPr lang="es-PE" sz="2400" b="1">
                <a:solidFill>
                  <a:srgbClr val="000000"/>
                </a:solidFill>
                <a:latin typeface="Twentieth Century"/>
              </a:rPr>
              <a:t>Ticket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512545E-36ED-85EF-6D1E-C7DD0EF70C55}"/>
              </a:ext>
            </a:extLst>
          </p:cNvPr>
          <p:cNvSpPr/>
          <p:nvPr/>
        </p:nvSpPr>
        <p:spPr>
          <a:xfrm>
            <a:off x="4364295" y="2996497"/>
            <a:ext cx="5911082" cy="2001615"/>
          </a:xfrm>
          <a:prstGeom prst="roundRect">
            <a:avLst>
              <a:gd name="adj" fmla="val 692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4">
              <a:hueOff val="4900445"/>
              <a:satOff val="-20388"/>
              <a:lumOff val="480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93" tIns="125993" rIns="125993" bIns="125993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PE" b="1" kern="1200" dirty="0"/>
              <a:t>Objetivos</a:t>
            </a:r>
          </a:p>
          <a:p>
            <a:pPr marL="176213" lvl="0" indent="-176213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PE" kern="1200" dirty="0"/>
              <a:t>Incrementar el promedio por transacción</a:t>
            </a:r>
            <a:r>
              <a:rPr lang="es-PE" dirty="0"/>
              <a:t> 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con un modelo de recomendación</a:t>
            </a:r>
          </a:p>
          <a:p>
            <a:pPr marL="176213" lvl="0" indent="-176213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I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ncentivar la compra de nuevos productos</a:t>
            </a:r>
          </a:p>
          <a:p>
            <a:pPr marL="176213" lvl="0" indent="-176213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P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erfilar al cliente para mejorar la oferta de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cross</a:t>
            </a:r>
            <a:endParaRPr lang="es-ES" b="0" i="0" u="none" strike="noStrike" dirty="0">
              <a:solidFill>
                <a:srgbClr val="000000"/>
              </a:solidFill>
              <a:effectLst/>
            </a:endParaRPr>
          </a:p>
          <a:p>
            <a:pPr marL="176213" lvl="0" indent="-176213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C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ampañas de marketing con foco en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cross</a:t>
            </a: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 de categorías</a:t>
            </a:r>
          </a:p>
          <a:p>
            <a:pPr marL="176213" lvl="0" indent="-176213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rgbClr val="000000"/>
                </a:solidFill>
                <a:effectLst/>
              </a:rPr>
              <a:t>Herramienta analítica de seguimiento de los principales </a:t>
            </a:r>
            <a:r>
              <a:rPr lang="es-ES" b="0" i="0" u="none" strike="noStrike" dirty="0" err="1">
                <a:solidFill>
                  <a:srgbClr val="000000"/>
                </a:solidFill>
                <a:effectLst/>
              </a:rPr>
              <a:t>KPIs</a:t>
            </a:r>
            <a:endParaRPr lang="es-PE" kern="12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2AB9783-4251-97FF-D39D-ED995649D7AD}"/>
              </a:ext>
            </a:extLst>
          </p:cNvPr>
          <p:cNvSpPr/>
          <p:nvPr/>
        </p:nvSpPr>
        <p:spPr>
          <a:xfrm>
            <a:off x="4364295" y="5075999"/>
            <a:ext cx="5911082" cy="6204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993" tIns="125993" rIns="125993" bIns="125993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b="0" i="0" u="none" strike="noStrike" kern="1200">
                <a:solidFill>
                  <a:srgbClr val="000000"/>
                </a:solidFill>
                <a:effectLst/>
                <a:latin typeface="Twentieth Century"/>
              </a:rPr>
              <a:t>Estrategia </a:t>
            </a:r>
            <a:r>
              <a:rPr lang="es-ES" sz="2400" b="1" i="0" u="none" strike="noStrike" kern="1200" err="1">
                <a:solidFill>
                  <a:srgbClr val="000000"/>
                </a:solidFill>
                <a:effectLst/>
                <a:latin typeface="Twentieth Century"/>
              </a:rPr>
              <a:t>cross</a:t>
            </a:r>
            <a:r>
              <a:rPr lang="es-ES" sz="2400" b="1" i="0" u="none" strike="noStrike" kern="1200">
                <a:solidFill>
                  <a:srgbClr val="000000"/>
                </a:solidFill>
                <a:effectLst/>
                <a:latin typeface="Twentieth Century"/>
              </a:rPr>
              <a:t> </a:t>
            </a:r>
            <a:r>
              <a:rPr lang="es-ES" sz="2400" b="1" i="0" u="none" strike="noStrike" kern="1200" err="1">
                <a:solidFill>
                  <a:srgbClr val="000000"/>
                </a:solidFill>
                <a:effectLst/>
                <a:latin typeface="Twentieth Century"/>
              </a:rPr>
              <a:t>selling</a:t>
            </a:r>
            <a:r>
              <a:rPr lang="es-ES" sz="2400" b="1" i="0" u="none" strike="noStrike" kern="1200">
                <a:solidFill>
                  <a:srgbClr val="000000"/>
                </a:solidFill>
                <a:effectLst/>
                <a:latin typeface="Twentieth Century"/>
              </a:rPr>
              <a:t> </a:t>
            </a:r>
            <a:r>
              <a:rPr lang="es-ES" sz="1900" b="0" i="0" u="none" strike="noStrike" kern="1200">
                <a:solidFill>
                  <a:srgbClr val="000000"/>
                </a:solidFill>
                <a:effectLst/>
                <a:latin typeface="Twentieth Century"/>
              </a:rPr>
              <a:t>y </a:t>
            </a:r>
            <a:r>
              <a:rPr lang="es-ES" sz="2400" b="1" i="0" u="none" strike="noStrike" kern="1200">
                <a:solidFill>
                  <a:srgbClr val="000000"/>
                </a:solidFill>
                <a:effectLst/>
                <a:latin typeface="Twentieth Century"/>
              </a:rPr>
              <a:t>vinculación</a:t>
            </a:r>
            <a:endParaRPr lang="es-PE" sz="1900" b="1" kern="1200"/>
          </a:p>
        </p:txBody>
      </p:sp>
      <p:sp>
        <p:nvSpPr>
          <p:cNvPr id="6" name="Google Shape;202;g1dfbf9ddde4_0_203">
            <a:extLst>
              <a:ext uri="{FF2B5EF4-FFF2-40B4-BE49-F238E27FC236}">
                <a16:creationId xmlns:a16="http://schemas.microsoft.com/office/drawing/2014/main" id="{C4BEA277-965E-9EED-64ED-943099FCA0CC}"/>
              </a:ext>
            </a:extLst>
          </p:cNvPr>
          <p:cNvSpPr txBox="1">
            <a:spLocks/>
          </p:cNvSpPr>
          <p:nvPr/>
        </p:nvSpPr>
        <p:spPr>
          <a:xfrm>
            <a:off x="562390" y="6100962"/>
            <a:ext cx="11067220" cy="75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s-MX" sz="1400" dirty="0"/>
              <a:t>Nota: Simulación realizada sobre el </a:t>
            </a:r>
            <a:r>
              <a:rPr lang="es-MX" sz="1400" dirty="0" err="1"/>
              <a:t>cluster</a:t>
            </a:r>
            <a:r>
              <a:rPr lang="es-MX" sz="1400" dirty="0"/>
              <a:t> con mayor volumen de ventas (72% ventas totales de 2022) y considerando una efectividad del 30%.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f1dd0a0f0_2_10"/>
          <p:cNvSpPr/>
          <p:nvPr/>
        </p:nvSpPr>
        <p:spPr>
          <a:xfrm>
            <a:off x="1844590" y="5132361"/>
            <a:ext cx="9146808" cy="1168200"/>
          </a:xfrm>
          <a:prstGeom prst="rect">
            <a:avLst/>
          </a:prstGeom>
          <a:solidFill>
            <a:srgbClr val="1E4785">
              <a:alpha val="1411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0" name="Google Shape;230;g1df1dd0a0f0_2_10"/>
          <p:cNvSpPr/>
          <p:nvPr/>
        </p:nvSpPr>
        <p:spPr>
          <a:xfrm>
            <a:off x="1844591" y="3414024"/>
            <a:ext cx="9146807" cy="1168200"/>
          </a:xfrm>
          <a:prstGeom prst="rect">
            <a:avLst/>
          </a:prstGeom>
          <a:solidFill>
            <a:srgbClr val="EEF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1" name="Google Shape;231;g1df1dd0a0f0_2_10"/>
          <p:cNvSpPr txBox="1">
            <a:spLocks noGrp="1"/>
          </p:cNvSpPr>
          <p:nvPr>
            <p:ph type="title"/>
          </p:nvPr>
        </p:nvSpPr>
        <p:spPr>
          <a:xfrm>
            <a:off x="1024125" y="585225"/>
            <a:ext cx="106359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s-PE" sz="4400"/>
              <a:t>Lógica de recomendación con aprendizaje continuo</a:t>
            </a:r>
            <a:endParaRPr sz="4400"/>
          </a:p>
        </p:txBody>
      </p:sp>
      <p:sp>
        <p:nvSpPr>
          <p:cNvPr id="234" name="Google Shape;234;g1df1dd0a0f0_2_10"/>
          <p:cNvSpPr txBox="1"/>
          <p:nvPr/>
        </p:nvSpPr>
        <p:spPr>
          <a:xfrm>
            <a:off x="3621056" y="3481611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100</a:t>
            </a:r>
            <a:endParaRPr/>
          </a:p>
        </p:txBody>
      </p:sp>
      <p:sp>
        <p:nvSpPr>
          <p:cNvPr id="237" name="Google Shape;237;g1df1dd0a0f0_2_10"/>
          <p:cNvSpPr txBox="1"/>
          <p:nvPr/>
        </p:nvSpPr>
        <p:spPr>
          <a:xfrm>
            <a:off x="3621056" y="5242426"/>
            <a:ext cx="9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80</a:t>
            </a:r>
            <a:endParaRPr/>
          </a:p>
        </p:txBody>
      </p:sp>
      <p:sp>
        <p:nvSpPr>
          <p:cNvPr id="238" name="Google Shape;238;g1df1dd0a0f0_2_10"/>
          <p:cNvSpPr txBox="1"/>
          <p:nvPr/>
        </p:nvSpPr>
        <p:spPr>
          <a:xfrm>
            <a:off x="6175533" y="3481611"/>
            <a:ext cx="9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5</a:t>
            </a:r>
            <a:endParaRPr/>
          </a:p>
        </p:txBody>
      </p:sp>
      <p:sp>
        <p:nvSpPr>
          <p:cNvPr id="239" name="Google Shape;239;g1df1dd0a0f0_2_10"/>
          <p:cNvSpPr txBox="1"/>
          <p:nvPr/>
        </p:nvSpPr>
        <p:spPr>
          <a:xfrm>
            <a:off x="6175533" y="5239092"/>
            <a:ext cx="9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4</a:t>
            </a:r>
            <a:endParaRPr/>
          </a:p>
        </p:txBody>
      </p:sp>
      <p:sp>
        <p:nvSpPr>
          <p:cNvPr id="242" name="Google Shape;242;g1df1dd0a0f0_2_10"/>
          <p:cNvSpPr txBox="1"/>
          <p:nvPr/>
        </p:nvSpPr>
        <p:spPr>
          <a:xfrm>
            <a:off x="9252108" y="3481611"/>
            <a:ext cx="10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105</a:t>
            </a:r>
            <a:endParaRPr/>
          </a:p>
        </p:txBody>
      </p:sp>
      <p:sp>
        <p:nvSpPr>
          <p:cNvPr id="243" name="Google Shape;243;g1df1dd0a0f0_2_10"/>
          <p:cNvSpPr txBox="1"/>
          <p:nvPr/>
        </p:nvSpPr>
        <p:spPr>
          <a:xfrm>
            <a:off x="9252108" y="5239092"/>
            <a:ext cx="9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S/. 84</a:t>
            </a:r>
            <a:endParaRPr/>
          </a:p>
        </p:txBody>
      </p:sp>
      <p:sp>
        <p:nvSpPr>
          <p:cNvPr id="244" name="Google Shape;244;g1df1dd0a0f0_2_10"/>
          <p:cNvSpPr txBox="1"/>
          <p:nvPr/>
        </p:nvSpPr>
        <p:spPr>
          <a:xfrm>
            <a:off x="9562969" y="2234411"/>
            <a:ext cx="56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>
                <a:solidFill>
                  <a:schemeClr val="bg1">
                    <a:lumMod val="50000"/>
                  </a:schemeClr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Google Shape;245;g1df1dd0a0f0_2_10"/>
          <p:cNvSpPr/>
          <p:nvPr/>
        </p:nvSpPr>
        <p:spPr>
          <a:xfrm>
            <a:off x="7874699" y="2619131"/>
            <a:ext cx="8457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6" name="Google Shape;246;g1df1dd0a0f0_2_10"/>
          <p:cNvSpPr txBox="1"/>
          <p:nvPr/>
        </p:nvSpPr>
        <p:spPr>
          <a:xfrm>
            <a:off x="8010776" y="3613471"/>
            <a:ext cx="56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</a:t>
            </a:r>
            <a:endParaRPr/>
          </a:p>
        </p:txBody>
      </p:sp>
      <p:sp>
        <p:nvSpPr>
          <p:cNvPr id="247" name="Google Shape;247;g1df1dd0a0f0_2_10"/>
          <p:cNvSpPr txBox="1"/>
          <p:nvPr/>
        </p:nvSpPr>
        <p:spPr>
          <a:xfrm>
            <a:off x="8010776" y="5267551"/>
            <a:ext cx="56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</a:t>
            </a:r>
            <a:endParaRPr/>
          </a:p>
        </p:txBody>
      </p:sp>
      <p:pic>
        <p:nvPicPr>
          <p:cNvPr id="248" name="Google Shape;248;g1df1dd0a0f0_2_10" descr="Harina Vectores, Iconos, Gráficos y Fondos para Descargar Gratis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322835" y="3958278"/>
            <a:ext cx="496560" cy="4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df1dd0a0f0_2_10" descr="Aceite natural - Iconos gratis de ecología y medio ambi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6896" y="3947456"/>
            <a:ext cx="522944" cy="52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df1dd0a0f0_2_10" descr="Iconos Del Vector De La Mantequilla O De La Margarina ...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6931" t="6437" r="31664" b="75138"/>
          <a:stretch/>
        </p:blipFill>
        <p:spPr>
          <a:xfrm>
            <a:off x="3866351" y="3980107"/>
            <a:ext cx="731097" cy="4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df1dd0a0f0_2_10" descr="Salsas - Iconos gratis de comi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2920" y="3952496"/>
            <a:ext cx="522944" cy="52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df1dd0a0f0_2_10" descr="Aceite natural - Iconos gratis de ecología y medio ambi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766" y="5705099"/>
            <a:ext cx="522944" cy="52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df1dd0a0f0_2_10" descr="Aceite natural - Iconos gratis de ecología y medio ambi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3154" y="5723139"/>
            <a:ext cx="522944" cy="52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df1dd0a0f0_2_10" descr="Aceite natural - Iconos gratis de ecología y medio ambi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8474" y="3966055"/>
            <a:ext cx="522944" cy="52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df1dd0a0f0_2_10" descr="Salsas - Iconos gratis de comi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8108" y="3982629"/>
            <a:ext cx="522944" cy="52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df1dd0a0f0_2_10"/>
          <p:cNvSpPr txBox="1"/>
          <p:nvPr/>
        </p:nvSpPr>
        <p:spPr>
          <a:xfrm>
            <a:off x="6037967" y="2896499"/>
            <a:ext cx="18244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bg1">
                    <a:lumMod val="75000"/>
                  </a:schemeClr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Recomendación</a:t>
            </a:r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3" name="Google Shape;263;g1df1dd0a0f0_2_10"/>
          <p:cNvSpPr txBox="1"/>
          <p:nvPr/>
        </p:nvSpPr>
        <p:spPr>
          <a:xfrm>
            <a:off x="3465675" y="2915194"/>
            <a:ext cx="15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bg1">
                    <a:lumMod val="75000"/>
                  </a:schemeClr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Venta Regular</a:t>
            </a:r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4" name="Google Shape;264;g1df1dd0a0f0_2_10"/>
          <p:cNvSpPr txBox="1"/>
          <p:nvPr/>
        </p:nvSpPr>
        <p:spPr>
          <a:xfrm>
            <a:off x="9091543" y="2877032"/>
            <a:ext cx="17005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bg1">
                    <a:lumMod val="75000"/>
                  </a:schemeClr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Venta Total</a:t>
            </a:r>
            <a:endParaRPr lang="es-PE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5" name="Google Shape;265;g1df1dd0a0f0_2_10"/>
          <p:cNvSpPr txBox="1"/>
          <p:nvPr/>
        </p:nvSpPr>
        <p:spPr>
          <a:xfrm>
            <a:off x="940000" y="4590767"/>
            <a:ext cx="20964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Menú Rosita</a:t>
            </a:r>
            <a:endParaRPr/>
          </a:p>
        </p:txBody>
      </p:sp>
      <p:sp>
        <p:nvSpPr>
          <p:cNvPr id="266" name="Google Shape;266;g1df1dd0a0f0_2_10"/>
          <p:cNvSpPr txBox="1"/>
          <p:nvPr/>
        </p:nvSpPr>
        <p:spPr>
          <a:xfrm>
            <a:off x="940000" y="6288645"/>
            <a:ext cx="17307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Menú Pedrito</a:t>
            </a:r>
            <a:endParaRPr/>
          </a:p>
        </p:txBody>
      </p:sp>
      <p:sp>
        <p:nvSpPr>
          <p:cNvPr id="267" name="Google Shape;267;g1df1dd0a0f0_2_10"/>
          <p:cNvSpPr txBox="1"/>
          <p:nvPr/>
        </p:nvSpPr>
        <p:spPr>
          <a:xfrm>
            <a:off x="6963801" y="6461190"/>
            <a:ext cx="5008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600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*(</a:t>
            </a:r>
            <a:r>
              <a:rPr lang="es-PE" sz="1600" err="1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benchmark</a:t>
            </a:r>
            <a:r>
              <a:rPr lang="es-PE" sz="1600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con industrias de consumo masivo)</a:t>
            </a:r>
            <a:endParaRPr lang="es-PE" sz="1200"/>
          </a:p>
        </p:txBody>
      </p:sp>
      <p:pic>
        <p:nvPicPr>
          <p:cNvPr id="2" name="Gráfico 1" descr="Menú con relleno sólido">
            <a:extLst>
              <a:ext uri="{FF2B5EF4-FFF2-40B4-BE49-F238E27FC236}">
                <a16:creationId xmlns:a16="http://schemas.microsoft.com/office/drawing/2014/main" id="{62F8F337-2CDE-CB53-9DD6-F0CC3386E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4485" y="3098020"/>
            <a:ext cx="1652396" cy="1652396"/>
          </a:xfrm>
          <a:prstGeom prst="rect">
            <a:avLst/>
          </a:prstGeom>
        </p:spPr>
      </p:pic>
      <p:pic>
        <p:nvPicPr>
          <p:cNvPr id="7" name="Gráfico 6" descr="Menú con relleno sólido">
            <a:extLst>
              <a:ext uri="{FF2B5EF4-FFF2-40B4-BE49-F238E27FC236}">
                <a16:creationId xmlns:a16="http://schemas.microsoft.com/office/drawing/2014/main" id="{C8B37682-8847-0897-07D9-4063B2181A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6231" y="4826103"/>
            <a:ext cx="1652396" cy="1652396"/>
          </a:xfrm>
          <a:prstGeom prst="rect">
            <a:avLst/>
          </a:prstGeom>
        </p:spPr>
      </p:pic>
      <p:pic>
        <p:nvPicPr>
          <p:cNvPr id="8" name="Google Shape;248;g1df1dd0a0f0_2_10" descr="Harina Vectores, Iconos, Gráficos y Fondos para Descargar Gratis">
            <a:extLst>
              <a:ext uri="{FF2B5EF4-FFF2-40B4-BE49-F238E27FC236}">
                <a16:creationId xmlns:a16="http://schemas.microsoft.com/office/drawing/2014/main" id="{C2E24826-C738-3313-A087-BABECCD81BB6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400610" y="5749523"/>
            <a:ext cx="496560" cy="4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50;g1df1dd0a0f0_2_10" descr="Iconos Del Vector De La Mantequilla O De La Margarina ...">
            <a:extLst>
              <a:ext uri="{FF2B5EF4-FFF2-40B4-BE49-F238E27FC236}">
                <a16:creationId xmlns:a16="http://schemas.microsoft.com/office/drawing/2014/main" id="{FFBEA3D5-9C0D-EDE3-F5EF-B738EEC08B45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6931" t="6437" r="31664" b="75138"/>
          <a:stretch/>
        </p:blipFill>
        <p:spPr>
          <a:xfrm>
            <a:off x="3944126" y="5771352"/>
            <a:ext cx="731097" cy="4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8;g1df1dd0a0f0_2_10" descr="Harina Vectores, Iconos, Gráficos y Fondos para Descargar Gratis">
            <a:extLst>
              <a:ext uri="{FF2B5EF4-FFF2-40B4-BE49-F238E27FC236}">
                <a16:creationId xmlns:a16="http://schemas.microsoft.com/office/drawing/2014/main" id="{B1C36A1A-55D7-D77E-EF20-8225BD0FD018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799489" y="4039478"/>
            <a:ext cx="496560" cy="4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0;g1df1dd0a0f0_2_10" descr="Iconos Del Vector De La Mantequilla O De La Margarina ...">
            <a:extLst>
              <a:ext uri="{FF2B5EF4-FFF2-40B4-BE49-F238E27FC236}">
                <a16:creationId xmlns:a16="http://schemas.microsoft.com/office/drawing/2014/main" id="{C3A64E0C-07B7-00E6-2E3F-DC0194CFCE5F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6931" t="6437" r="31664" b="75138"/>
          <a:stretch/>
        </p:blipFill>
        <p:spPr>
          <a:xfrm>
            <a:off x="9343005" y="4061307"/>
            <a:ext cx="731097" cy="4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8;g1df1dd0a0f0_2_10" descr="Harina Vectores, Iconos, Gráficos y Fondos para Descargar Gratis">
            <a:extLst>
              <a:ext uri="{FF2B5EF4-FFF2-40B4-BE49-F238E27FC236}">
                <a16:creationId xmlns:a16="http://schemas.microsoft.com/office/drawing/2014/main" id="{0FDC568C-F2B3-F9CB-3834-C551EF411E63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980106" y="5682806"/>
            <a:ext cx="496560" cy="4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0;g1df1dd0a0f0_2_10" descr="Iconos Del Vector De La Mantequilla O De La Margarina ...">
            <a:extLst>
              <a:ext uri="{FF2B5EF4-FFF2-40B4-BE49-F238E27FC236}">
                <a16:creationId xmlns:a16="http://schemas.microsoft.com/office/drawing/2014/main" id="{EF77F3F8-4241-2FFA-B2C3-60BFE3DE96E5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6931" t="6437" r="31664" b="75138"/>
          <a:stretch/>
        </p:blipFill>
        <p:spPr>
          <a:xfrm>
            <a:off x="9523622" y="5704635"/>
            <a:ext cx="731097" cy="4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áfico 14" descr="Caja registradora con relleno sólido">
            <a:extLst>
              <a:ext uri="{FF2B5EF4-FFF2-40B4-BE49-F238E27FC236}">
                <a16:creationId xmlns:a16="http://schemas.microsoft.com/office/drawing/2014/main" id="{C793FDD2-F916-4BA6-EF98-380A093A7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4820" y="2028945"/>
            <a:ext cx="914400" cy="914400"/>
          </a:xfrm>
          <a:prstGeom prst="rect">
            <a:avLst/>
          </a:prstGeom>
        </p:spPr>
      </p:pic>
      <p:pic>
        <p:nvPicPr>
          <p:cNvPr id="17" name="Gráfico 16" descr="Monedas con relleno sólido">
            <a:extLst>
              <a:ext uri="{FF2B5EF4-FFF2-40B4-BE49-F238E27FC236}">
                <a16:creationId xmlns:a16="http://schemas.microsoft.com/office/drawing/2014/main" id="{A308C2A8-6144-84CD-9D84-50B42D5DB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61839" y="2073666"/>
            <a:ext cx="914400" cy="914400"/>
          </a:xfrm>
          <a:prstGeom prst="rect">
            <a:avLst/>
          </a:prstGeom>
        </p:spPr>
      </p:pic>
      <p:pic>
        <p:nvPicPr>
          <p:cNvPr id="18" name="Gráfico 17" descr="Caja registradora con relleno sólido">
            <a:extLst>
              <a:ext uri="{FF2B5EF4-FFF2-40B4-BE49-F238E27FC236}">
                <a16:creationId xmlns:a16="http://schemas.microsoft.com/office/drawing/2014/main" id="{6F451277-E815-6AE8-AAE7-B8831B6C3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6473" y="2135884"/>
            <a:ext cx="914400" cy="914400"/>
          </a:xfrm>
          <a:prstGeom prst="rect">
            <a:avLst/>
          </a:prstGeom>
        </p:spPr>
      </p:pic>
      <p:pic>
        <p:nvPicPr>
          <p:cNvPr id="19" name="Gráfico 18" descr="Monedas con relleno sólido">
            <a:extLst>
              <a:ext uri="{FF2B5EF4-FFF2-40B4-BE49-F238E27FC236}">
                <a16:creationId xmlns:a16="http://schemas.microsoft.com/office/drawing/2014/main" id="{F19282C2-CC9E-AA48-FE49-B3EC97827F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15292" y="212039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Rojo naranja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cfb5845-7097-465e-ac46-be283109ba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100C9863F9743ABD48E2FEABDB6AA" ma:contentTypeVersion="12" ma:contentTypeDescription="Create a new document." ma:contentTypeScope="" ma:versionID="628fcf1436e11a0bacb4b9a7912852f2">
  <xsd:schema xmlns:xsd="http://www.w3.org/2001/XMLSchema" xmlns:xs="http://www.w3.org/2001/XMLSchema" xmlns:p="http://schemas.microsoft.com/office/2006/metadata/properties" xmlns:ns3="ecfb5845-7097-465e-ac46-be283109bacc" xmlns:ns4="d654b168-4981-4d39-88e9-6d48736acd79" targetNamespace="http://schemas.microsoft.com/office/2006/metadata/properties" ma:root="true" ma:fieldsID="ac24a74cad5a97029e829b51f267d3de" ns3:_="" ns4:_="">
    <xsd:import namespace="ecfb5845-7097-465e-ac46-be283109bacc"/>
    <xsd:import namespace="d654b168-4981-4d39-88e9-6d48736acd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fb5845-7097-465e-ac46-be283109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4b168-4981-4d39-88e9-6d48736acd7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DADA43-3BE4-4BEA-B791-F4EA45DA91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D05CCA-9A37-4DB5-8AD0-99128D40B7CD}">
  <ds:schemaRefs>
    <ds:schemaRef ds:uri="d654b168-4981-4d39-88e9-6d48736acd79"/>
    <ds:schemaRef ds:uri="ecfb5845-7097-465e-ac46-be283109ba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FDC049-C68A-46AF-A8B7-9911A740229F}">
  <ds:schemaRefs>
    <ds:schemaRef ds:uri="d654b168-4981-4d39-88e9-6d48736acd79"/>
    <ds:schemaRef ds:uri="ecfb5845-7097-465e-ac46-be283109ba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1180</Words>
  <Application>Microsoft Office PowerPoint</Application>
  <PresentationFormat>Panorámica</PresentationFormat>
  <Paragraphs>275</Paragraphs>
  <Slides>29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Noto Sans Symbols</vt:lpstr>
      <vt:lpstr>Twentieth Century</vt:lpstr>
      <vt:lpstr>Wingdings</vt:lpstr>
      <vt:lpstr>Integral</vt:lpstr>
      <vt:lpstr>INCREMENTO DE VENTAS CON UN SISTEMA DE RECOMENDACIÓN EN CONSUMO MASIVO</vt:lpstr>
      <vt:lpstr>Disclaimer</vt:lpstr>
      <vt:lpstr>Agenda</vt:lpstr>
      <vt:lpstr>Agenda</vt:lpstr>
      <vt:lpstr>Presentación de PowerPoint</vt:lpstr>
      <vt:lpstr>Descripción del negocio - 2022</vt:lpstr>
      <vt:lpstr>Descripción del negocio - 2022</vt:lpstr>
      <vt:lpstr>Brindándole una recomendación oportuna podemos incrementar hasta en 5% (*) el ticket</vt:lpstr>
      <vt:lpstr>Lógica de recomendación con aprendizaje continuo</vt:lpstr>
      <vt:lpstr>Agenda</vt:lpstr>
      <vt:lpstr>Arquitectura de la solución</vt:lpstr>
      <vt:lpstr>Modelo multidimensional</vt:lpstr>
      <vt:lpstr>Agenda</vt:lpstr>
      <vt:lpstr>ETL</vt:lpstr>
      <vt:lpstr>Agenda</vt:lpstr>
      <vt:lpstr>Automatización del Datamart Ventas</vt:lpstr>
      <vt:lpstr>Agenda</vt:lpstr>
      <vt:lpstr>Presentación de PowerPoint</vt:lpstr>
      <vt:lpstr>Presentación de PowerPoint</vt:lpstr>
      <vt:lpstr>Agenda</vt:lpstr>
      <vt:lpstr>Proyección promedio de ventas al 2023 de 12 millones</vt:lpstr>
      <vt:lpstr>Para lograr una recomendación precisa nos basamos en patrones de comportamiento</vt:lpstr>
      <vt:lpstr>Python: Clustering + Market Basket Analysis (MBA)</vt:lpstr>
      <vt:lpstr>Perfil segmentación - MBA</vt:lpstr>
      <vt:lpstr>Estrategias por segmento</vt:lpstr>
      <vt:lpstr>Ejemplos de recomendaciones del modelo</vt:lpstr>
      <vt:lpstr>Escenarios: efectividad de compra de artículos recomendados (*)</vt:lpstr>
      <vt:lpstr>Conclusiones y Recomendaciones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INCREMENTO DE VENTAS CON UN SISTEMA DE RECOMENDACIÓN EN CONSUMO MASIVO</dc:title>
  <dc:creator>Cecilia Patricia Del Castillo Salazar</dc:creator>
  <cp:lastModifiedBy>Gonzalo Alejandro Pinillos Alegre</cp:lastModifiedBy>
  <cp:revision>54</cp:revision>
  <dcterms:created xsi:type="dcterms:W3CDTF">2023-02-05T21:08:50Z</dcterms:created>
  <dcterms:modified xsi:type="dcterms:W3CDTF">2023-04-20T01:59:47Z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2023-02-05T22:02:26Z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3b16616d-f174-497a-a1ae-900d85106996</vt:lpwstr>
  </property>
  <property fmtid="{D5CDD505-2E9C-101B-9397-08002B2CF9AE}" pid="7" name="MSIP_Label_defa4170-0d19-0005-0004-bc88714345d2_ActionId">
    <vt:lpwstr>029f09a6-6225-4382-b7b6-89fcf7d77101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0x010100235100C9863F9743ABD48E2FEABDB6AA</vt:lpwstr>
  </property>
</Properties>
</file>